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57" r:id="rId4"/>
    <p:sldId id="258" r:id="rId5"/>
    <p:sldId id="260" r:id="rId6"/>
    <p:sldId id="261" r:id="rId7"/>
    <p:sldId id="262" r:id="rId8"/>
    <p:sldId id="264" r:id="rId9"/>
  </p:sldIdLst>
  <p:sldSz cx="9144000" cy="6858000" type="screen4x3"/>
  <p:notesSz cx="7104063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5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1195" y="-14"/>
      </p:cViewPr>
      <p:guideLst>
        <p:guide orient="horz" pos="225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45615BD9-7741-443F-BB86-F04246BE623C}" type="datetimeFigureOut">
              <a:rPr lang="ko-KR" altLang="en-US" smtClean="0"/>
              <a:t>2017-09-20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C9BCE0DA-5F33-431D-A3BC-E117483999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89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CE0DA-5F33-431D-A3BC-E11748399917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1217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707-7AA2-4BD3-AE9C-0B254D46B522}" type="datetimeFigureOut">
              <a:rPr lang="ko-KR" altLang="en-US" smtClean="0"/>
              <a:t>2017-09-20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15F-9051-4A55-8CCA-A10215B436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1247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707-7AA2-4BD3-AE9C-0B254D46B522}" type="datetimeFigureOut">
              <a:rPr lang="ko-KR" altLang="en-US" smtClean="0"/>
              <a:t>2017-09-20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15F-9051-4A55-8CCA-A10215B436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365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707-7AA2-4BD3-AE9C-0B254D46B522}" type="datetimeFigureOut">
              <a:rPr lang="ko-KR" altLang="en-US" smtClean="0"/>
              <a:t>2017-09-20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15F-9051-4A55-8CCA-A10215B436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947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707-7AA2-4BD3-AE9C-0B254D46B522}" type="datetimeFigureOut">
              <a:rPr lang="ko-KR" altLang="en-US" smtClean="0"/>
              <a:t>2017-09-20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15F-9051-4A55-8CCA-A10215B436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86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707-7AA2-4BD3-AE9C-0B254D46B522}" type="datetimeFigureOut">
              <a:rPr lang="ko-KR" altLang="en-US" smtClean="0"/>
              <a:t>2017-09-20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15F-9051-4A55-8CCA-A10215B436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9263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707-7AA2-4BD3-AE9C-0B254D46B522}" type="datetimeFigureOut">
              <a:rPr lang="ko-KR" altLang="en-US" smtClean="0"/>
              <a:t>2017-09-20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15F-9051-4A55-8CCA-A10215B436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108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20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0" indent="0">
              <a:buNone/>
              <a:defRPr sz="1600" b="1"/>
            </a:lvl7pPr>
            <a:lvl8pPr marL="3200144" indent="0">
              <a:buNone/>
              <a:defRPr sz="1600" b="1"/>
            </a:lvl8pPr>
            <a:lvl9pPr marL="3657308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20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0" indent="0">
              <a:buNone/>
              <a:defRPr sz="1600" b="1"/>
            </a:lvl7pPr>
            <a:lvl8pPr marL="3200144" indent="0">
              <a:buNone/>
              <a:defRPr sz="1600" b="1"/>
            </a:lvl8pPr>
            <a:lvl9pPr marL="3657308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707-7AA2-4BD3-AE9C-0B254D46B522}" type="datetimeFigureOut">
              <a:rPr lang="ko-KR" altLang="en-US" smtClean="0"/>
              <a:t>2017-09-20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15F-9051-4A55-8CCA-A10215B436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46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707-7AA2-4BD3-AE9C-0B254D46B522}" type="datetimeFigureOut">
              <a:rPr lang="ko-KR" altLang="en-US" smtClean="0"/>
              <a:t>2017-09-20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15F-9051-4A55-8CCA-A10215B436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9216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707-7AA2-4BD3-AE9C-0B254D46B522}" type="datetimeFigureOut">
              <a:rPr lang="ko-KR" altLang="en-US" smtClean="0"/>
              <a:t>2017-09-20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15F-9051-4A55-8CCA-A10215B436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3237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3" indent="0">
              <a:buNone/>
              <a:defRPr sz="1200"/>
            </a:lvl2pPr>
            <a:lvl3pPr marL="914327" indent="0">
              <a:buNone/>
              <a:defRPr sz="1000"/>
            </a:lvl3pPr>
            <a:lvl4pPr marL="1371490" indent="0">
              <a:buNone/>
              <a:defRPr sz="900"/>
            </a:lvl4pPr>
            <a:lvl5pPr marL="1828654" indent="0">
              <a:buNone/>
              <a:defRPr sz="900"/>
            </a:lvl5pPr>
            <a:lvl6pPr marL="2285818" indent="0">
              <a:buNone/>
              <a:defRPr sz="900"/>
            </a:lvl6pPr>
            <a:lvl7pPr marL="2742980" indent="0">
              <a:buNone/>
              <a:defRPr sz="900"/>
            </a:lvl7pPr>
            <a:lvl8pPr marL="3200144" indent="0">
              <a:buNone/>
              <a:defRPr sz="900"/>
            </a:lvl8pPr>
            <a:lvl9pPr marL="3657308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707-7AA2-4BD3-AE9C-0B254D46B522}" type="datetimeFigureOut">
              <a:rPr lang="ko-KR" altLang="en-US" smtClean="0"/>
              <a:t>2017-09-20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15F-9051-4A55-8CCA-A10215B436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431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3" indent="0">
              <a:buNone/>
              <a:defRPr sz="2800"/>
            </a:lvl2pPr>
            <a:lvl3pPr marL="914327" indent="0">
              <a:buNone/>
              <a:defRPr sz="2400"/>
            </a:lvl3pPr>
            <a:lvl4pPr marL="1371490" indent="0">
              <a:buNone/>
              <a:defRPr sz="2000"/>
            </a:lvl4pPr>
            <a:lvl5pPr marL="1828654" indent="0">
              <a:buNone/>
              <a:defRPr sz="2000"/>
            </a:lvl5pPr>
            <a:lvl6pPr marL="2285818" indent="0">
              <a:buNone/>
              <a:defRPr sz="2000"/>
            </a:lvl6pPr>
            <a:lvl7pPr marL="2742980" indent="0">
              <a:buNone/>
              <a:defRPr sz="2000"/>
            </a:lvl7pPr>
            <a:lvl8pPr marL="3200144" indent="0">
              <a:buNone/>
              <a:defRPr sz="2000"/>
            </a:lvl8pPr>
            <a:lvl9pPr marL="3657308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3" indent="0">
              <a:buNone/>
              <a:defRPr sz="1200"/>
            </a:lvl2pPr>
            <a:lvl3pPr marL="914327" indent="0">
              <a:buNone/>
              <a:defRPr sz="1000"/>
            </a:lvl3pPr>
            <a:lvl4pPr marL="1371490" indent="0">
              <a:buNone/>
              <a:defRPr sz="900"/>
            </a:lvl4pPr>
            <a:lvl5pPr marL="1828654" indent="0">
              <a:buNone/>
              <a:defRPr sz="900"/>
            </a:lvl5pPr>
            <a:lvl6pPr marL="2285818" indent="0">
              <a:buNone/>
              <a:defRPr sz="900"/>
            </a:lvl6pPr>
            <a:lvl7pPr marL="2742980" indent="0">
              <a:buNone/>
              <a:defRPr sz="900"/>
            </a:lvl7pPr>
            <a:lvl8pPr marL="3200144" indent="0">
              <a:buNone/>
              <a:defRPr sz="900"/>
            </a:lvl8pPr>
            <a:lvl9pPr marL="3657308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707-7AA2-4BD3-AE9C-0B254D46B522}" type="datetimeFigureOut">
              <a:rPr lang="ko-KR" altLang="en-US" smtClean="0"/>
              <a:t>2017-09-20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15F-9051-4A55-8CCA-A10215B436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147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E8707-7AA2-4BD3-AE9C-0B254D46B522}" type="datetimeFigureOut">
              <a:rPr lang="ko-KR" altLang="en-US" smtClean="0"/>
              <a:t>2017-09-20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6F15F-9051-4A55-8CCA-A10215B436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203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27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2" indent="-342872" algn="l" defTabSz="914327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0" indent="-285728" algn="l" defTabSz="914327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8" indent="-228582" algn="l" defTabSz="914327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72" indent="-228582" algn="l" defTabSz="914327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36" indent="-228582" algn="l" defTabSz="914327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9" indent="-228582" algn="l" defTabSz="914327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62" indent="-228582" algn="l" defTabSz="914327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26" indent="-228582" algn="l" defTabSz="914327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90" indent="-228582" algn="l" defTabSz="914327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2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3" algn="l" defTabSz="91432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7" algn="l" defTabSz="91432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0" algn="l" defTabSz="91432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54" algn="l" defTabSz="91432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8" algn="l" defTabSz="91432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80" algn="l" defTabSz="91432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44" algn="l" defTabSz="91432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08" algn="l" defTabSz="91432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직사각형 56"/>
          <p:cNvSpPr/>
          <p:nvPr/>
        </p:nvSpPr>
        <p:spPr>
          <a:xfrm>
            <a:off x="242471" y="1462481"/>
            <a:ext cx="8574023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직사각형 55"/>
          <p:cNvSpPr/>
          <p:nvPr/>
        </p:nvSpPr>
        <p:spPr>
          <a:xfrm>
            <a:off x="247538" y="5235008"/>
            <a:ext cx="856895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4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경기장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247538" y="1983582"/>
            <a:ext cx="8568952" cy="32403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203850" y="2647200"/>
            <a:ext cx="144016" cy="9978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5657455" y="3626735"/>
            <a:ext cx="144016" cy="9258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8748466" y="3038099"/>
            <a:ext cx="144016" cy="11418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8711372" y="2847795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8711372" y="4174800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279564" y="3104964"/>
            <a:ext cx="144016" cy="11418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>
            <a:off x="242470" y="2914660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242470" y="4241665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-565822" y="3367279"/>
            <a:ext cx="970434" cy="720080"/>
            <a:chOff x="611560" y="3212976"/>
            <a:chExt cx="1584176" cy="1008112"/>
          </a:xfrm>
        </p:grpSpPr>
        <p:sp>
          <p:nvSpPr>
            <p:cNvPr id="5" name="모서리가 둥근 직사각형 4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모서리가 둥근 직사각형 5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모서리가 둥근 직사각형 6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모서리가 둥근 직사각형 8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21" name="직선 화살표 연결선 20"/>
          <p:cNvCxnSpPr/>
          <p:nvPr/>
        </p:nvCxnSpPr>
        <p:spPr>
          <a:xfrm>
            <a:off x="242475" y="1240210"/>
            <a:ext cx="8552181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46409" y="90886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3m</a:t>
            </a:r>
            <a:endParaRPr lang="ko-KR" altLang="en-US" dirty="0"/>
          </a:p>
        </p:txBody>
      </p:sp>
      <p:cxnSp>
        <p:nvCxnSpPr>
          <p:cNvPr id="23" name="직선 화살표 연결선 22"/>
          <p:cNvCxnSpPr/>
          <p:nvPr/>
        </p:nvCxnSpPr>
        <p:spPr>
          <a:xfrm flipH="1">
            <a:off x="7493665" y="1988840"/>
            <a:ext cx="3051" cy="3235102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5400000">
            <a:off x="7446506" y="354238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1m</a:t>
            </a:r>
            <a:endParaRPr lang="ko-KR" altLang="en-US" dirty="0"/>
          </a:p>
        </p:txBody>
      </p:sp>
      <p:cxnSp>
        <p:nvCxnSpPr>
          <p:cNvPr id="27" name="직선 화살표 연결선 26"/>
          <p:cNvCxnSpPr/>
          <p:nvPr/>
        </p:nvCxnSpPr>
        <p:spPr>
          <a:xfrm flipH="1">
            <a:off x="9020454" y="2783505"/>
            <a:ext cx="22194" cy="155331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16200000">
            <a:off x="8611380" y="3407640"/>
            <a:ext cx="1489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40cm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493763" y="68621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통과센서</a:t>
            </a:r>
            <a:endParaRPr lang="ko-KR" altLang="en-US" dirty="0"/>
          </a:p>
        </p:txBody>
      </p:sp>
      <p:sp>
        <p:nvSpPr>
          <p:cNvPr id="38" name="직각 삼각형 37"/>
          <p:cNvSpPr/>
          <p:nvPr/>
        </p:nvSpPr>
        <p:spPr>
          <a:xfrm flipH="1">
            <a:off x="7888609" y="4431975"/>
            <a:ext cx="927880" cy="791973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각 삼각형 38"/>
          <p:cNvSpPr/>
          <p:nvPr/>
        </p:nvSpPr>
        <p:spPr>
          <a:xfrm flipH="1" flipV="1">
            <a:off x="7888617" y="1966535"/>
            <a:ext cx="931861" cy="826018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0" name="그룹 39"/>
          <p:cNvGrpSpPr/>
          <p:nvPr/>
        </p:nvGrpSpPr>
        <p:grpSpPr>
          <a:xfrm>
            <a:off x="8170402" y="1093530"/>
            <a:ext cx="613158" cy="3109138"/>
            <a:chOff x="8170402" y="1453426"/>
            <a:chExt cx="613158" cy="2749242"/>
          </a:xfrm>
        </p:grpSpPr>
        <p:cxnSp>
          <p:nvCxnSpPr>
            <p:cNvPr id="32" name="직선 화살표 연결선 31"/>
            <p:cNvCxnSpPr/>
            <p:nvPr/>
          </p:nvCxnSpPr>
          <p:spPr>
            <a:xfrm>
              <a:off x="8207496" y="1462862"/>
              <a:ext cx="576064" cy="14517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직선 화살표 연결선 34"/>
            <p:cNvCxnSpPr>
              <a:endCxn id="16" idx="1"/>
            </p:cNvCxnSpPr>
            <p:nvPr/>
          </p:nvCxnSpPr>
          <p:spPr>
            <a:xfrm>
              <a:off x="8170402" y="1453426"/>
              <a:ext cx="572604" cy="27492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2" name="직선 화살표 연결선 41"/>
          <p:cNvCxnSpPr/>
          <p:nvPr/>
        </p:nvCxnSpPr>
        <p:spPr>
          <a:xfrm flipV="1">
            <a:off x="7888610" y="5013176"/>
            <a:ext cx="60691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308312" y="609329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/>
              <a:t>파울존</a:t>
            </a:r>
            <a:endParaRPr lang="ko-KR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21113" y="593536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출발센서</a:t>
            </a:r>
          </a:p>
        </p:txBody>
      </p:sp>
      <p:cxnSp>
        <p:nvCxnSpPr>
          <p:cNvPr id="47" name="직선 화살표 연결선 46"/>
          <p:cNvCxnSpPr>
            <a:endCxn id="19" idx="4"/>
          </p:cNvCxnSpPr>
          <p:nvPr/>
        </p:nvCxnSpPr>
        <p:spPr>
          <a:xfrm flipH="1" flipV="1">
            <a:off x="350487" y="4431975"/>
            <a:ext cx="560659" cy="1373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>
            <a:endCxn id="18" idx="6"/>
          </p:cNvCxnSpPr>
          <p:nvPr/>
        </p:nvCxnSpPr>
        <p:spPr>
          <a:xfrm flipH="1" flipV="1">
            <a:off x="458491" y="3009816"/>
            <a:ext cx="452648" cy="27954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 flipH="1">
            <a:off x="595894" y="3560164"/>
            <a:ext cx="8112198" cy="115727"/>
          </a:xfrm>
          <a:prstGeom prst="line">
            <a:avLst/>
          </a:prstGeom>
          <a:ln w="28575">
            <a:prstDash val="lgDashDot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367339" y="291465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장애물 </a:t>
            </a:r>
            <a:r>
              <a:rPr lang="en-US" altLang="ko-KR" dirty="0"/>
              <a:t>1</a:t>
            </a:r>
            <a:endParaRPr lang="ko-KR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868147" y="390497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장애물 </a:t>
            </a:r>
            <a:r>
              <a:rPr lang="en-US" altLang="ko-KR" dirty="0"/>
              <a:t>2</a:t>
            </a:r>
            <a:endParaRPr lang="ko-KR" altLang="en-US" dirty="0"/>
          </a:p>
        </p:txBody>
      </p:sp>
      <p:cxnSp>
        <p:nvCxnSpPr>
          <p:cNvPr id="58" name="직선 연결선 57"/>
          <p:cNvCxnSpPr/>
          <p:nvPr/>
        </p:nvCxnSpPr>
        <p:spPr>
          <a:xfrm flipH="1">
            <a:off x="595894" y="3560164"/>
            <a:ext cx="8112198" cy="115727"/>
          </a:xfrm>
          <a:prstGeom prst="line">
            <a:avLst/>
          </a:prstGeom>
          <a:ln w="28575">
            <a:prstDash val="lgDashDot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>
            <a:off x="1014868" y="1927629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>
            <a:off x="1966011" y="2039613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직선 연결선 60"/>
          <p:cNvCxnSpPr/>
          <p:nvPr/>
        </p:nvCxnSpPr>
        <p:spPr>
          <a:xfrm>
            <a:off x="2794003" y="2002062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직선 연결선 61"/>
          <p:cNvCxnSpPr/>
          <p:nvPr/>
        </p:nvCxnSpPr>
        <p:spPr>
          <a:xfrm>
            <a:off x="3656766" y="2080026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직선 연결선 62"/>
          <p:cNvCxnSpPr/>
          <p:nvPr/>
        </p:nvCxnSpPr>
        <p:spPr>
          <a:xfrm>
            <a:off x="4515555" y="1983582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4" name="직선 연결선 63"/>
          <p:cNvCxnSpPr/>
          <p:nvPr/>
        </p:nvCxnSpPr>
        <p:spPr>
          <a:xfrm>
            <a:off x="5508111" y="2060848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>
            <a:off x="6444215" y="1988840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직선 연결선 65"/>
          <p:cNvCxnSpPr/>
          <p:nvPr/>
        </p:nvCxnSpPr>
        <p:spPr>
          <a:xfrm>
            <a:off x="7308311" y="1988840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직선 연결선 66"/>
          <p:cNvCxnSpPr/>
          <p:nvPr/>
        </p:nvCxnSpPr>
        <p:spPr>
          <a:xfrm>
            <a:off x="8316423" y="2141240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95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직사각형 56"/>
          <p:cNvSpPr/>
          <p:nvPr/>
        </p:nvSpPr>
        <p:spPr>
          <a:xfrm>
            <a:off x="242471" y="1462481"/>
            <a:ext cx="8574023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직사각형 55"/>
          <p:cNvSpPr/>
          <p:nvPr/>
        </p:nvSpPr>
        <p:spPr>
          <a:xfrm>
            <a:off x="247538" y="5235008"/>
            <a:ext cx="856895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247538" y="1983582"/>
            <a:ext cx="8568952" cy="32403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203850" y="2246391"/>
            <a:ext cx="144016" cy="139863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5657455" y="3626734"/>
            <a:ext cx="144016" cy="12012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8748466" y="3038099"/>
            <a:ext cx="144016" cy="11418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8711372" y="2847795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8711372" y="4174800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1" name="직선 화살표 연결선 20"/>
          <p:cNvCxnSpPr/>
          <p:nvPr/>
        </p:nvCxnSpPr>
        <p:spPr>
          <a:xfrm>
            <a:off x="242475" y="1240210"/>
            <a:ext cx="8552181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42467" y="917497"/>
            <a:ext cx="8574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300 cm</a:t>
            </a:r>
            <a:endParaRPr lang="ko-KR" altLang="en-US" dirty="0"/>
          </a:p>
        </p:txBody>
      </p:sp>
      <p:cxnSp>
        <p:nvCxnSpPr>
          <p:cNvPr id="23" name="직선 화살표 연결선 22"/>
          <p:cNvCxnSpPr/>
          <p:nvPr/>
        </p:nvCxnSpPr>
        <p:spPr>
          <a:xfrm flipH="1">
            <a:off x="7493665" y="1988840"/>
            <a:ext cx="3051" cy="3235102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5603498" y="341909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100 cm</a:t>
            </a:r>
            <a:endParaRPr lang="ko-KR" altLang="en-US" dirty="0"/>
          </a:p>
        </p:txBody>
      </p:sp>
      <p:cxnSp>
        <p:nvCxnSpPr>
          <p:cNvPr id="27" name="직선 화살표 연결선 26"/>
          <p:cNvCxnSpPr/>
          <p:nvPr/>
        </p:nvCxnSpPr>
        <p:spPr>
          <a:xfrm>
            <a:off x="8550126" y="2830961"/>
            <a:ext cx="0" cy="1517312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16200000">
            <a:off x="7526505" y="3419095"/>
            <a:ext cx="1489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40 cm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493763" y="68621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통과센서</a:t>
            </a:r>
            <a:endParaRPr lang="ko-KR" altLang="en-US" dirty="0"/>
          </a:p>
        </p:txBody>
      </p:sp>
      <p:sp>
        <p:nvSpPr>
          <p:cNvPr id="38" name="직각 삼각형 37"/>
          <p:cNvSpPr/>
          <p:nvPr/>
        </p:nvSpPr>
        <p:spPr>
          <a:xfrm flipH="1">
            <a:off x="7888609" y="4431975"/>
            <a:ext cx="927880" cy="791973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각 삼각형 38"/>
          <p:cNvSpPr/>
          <p:nvPr/>
        </p:nvSpPr>
        <p:spPr>
          <a:xfrm flipH="1" flipV="1">
            <a:off x="7888617" y="1966535"/>
            <a:ext cx="931861" cy="826018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2" name="직선 화살표 연결선 41"/>
          <p:cNvCxnSpPr/>
          <p:nvPr/>
        </p:nvCxnSpPr>
        <p:spPr>
          <a:xfrm flipV="1">
            <a:off x="7888610" y="5013176"/>
            <a:ext cx="60691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308312" y="6093296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실격 존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21113" y="593536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출발센서</a:t>
            </a:r>
          </a:p>
        </p:txBody>
      </p:sp>
      <p:cxnSp>
        <p:nvCxnSpPr>
          <p:cNvPr id="47" name="직선 화살표 연결선 46"/>
          <p:cNvCxnSpPr/>
          <p:nvPr/>
        </p:nvCxnSpPr>
        <p:spPr>
          <a:xfrm flipH="1" flipV="1">
            <a:off x="350487" y="4431975"/>
            <a:ext cx="560659" cy="1373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/>
          <p:nvPr/>
        </p:nvCxnSpPr>
        <p:spPr>
          <a:xfrm flipH="1" flipV="1">
            <a:off x="458491" y="3009816"/>
            <a:ext cx="452648" cy="27954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337785" y="2805690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장애물 </a:t>
            </a:r>
            <a:r>
              <a:rPr lang="en-US" altLang="ko-KR" dirty="0"/>
              <a:t>1</a:t>
            </a:r>
            <a:endParaRPr lang="ko-KR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868147" y="390497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장애물 </a:t>
            </a:r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51" name="직사각형 50"/>
          <p:cNvSpPr/>
          <p:nvPr/>
        </p:nvSpPr>
        <p:spPr>
          <a:xfrm>
            <a:off x="174256" y="3038099"/>
            <a:ext cx="144016" cy="11418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타원 51"/>
          <p:cNvSpPr/>
          <p:nvPr/>
        </p:nvSpPr>
        <p:spPr>
          <a:xfrm>
            <a:off x="137162" y="2847795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타원 67"/>
          <p:cNvSpPr/>
          <p:nvPr/>
        </p:nvSpPr>
        <p:spPr>
          <a:xfrm>
            <a:off x="137162" y="4174800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-646906" y="3284984"/>
            <a:ext cx="970434" cy="720080"/>
            <a:chOff x="611560" y="3212976"/>
            <a:chExt cx="1584176" cy="1008112"/>
          </a:xfrm>
        </p:grpSpPr>
        <p:sp>
          <p:nvSpPr>
            <p:cNvPr id="5" name="모서리가 둥근 직사각형 4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모서리가 둥근 직사각형 5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모서리가 둥근 직사각형 6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모서리가 둥근 직사각형 8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8168360" y="1093530"/>
            <a:ext cx="615200" cy="3109138"/>
            <a:chOff x="8168360" y="1453426"/>
            <a:chExt cx="615200" cy="2749242"/>
          </a:xfrm>
        </p:grpSpPr>
        <p:cxnSp>
          <p:nvCxnSpPr>
            <p:cNvPr id="32" name="직선 화살표 연결선 31"/>
            <p:cNvCxnSpPr/>
            <p:nvPr/>
          </p:nvCxnSpPr>
          <p:spPr>
            <a:xfrm>
              <a:off x="8185467" y="1453426"/>
              <a:ext cx="598093" cy="14612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직선 화살표 연결선 34"/>
            <p:cNvCxnSpPr>
              <a:endCxn id="16" idx="1"/>
            </p:cNvCxnSpPr>
            <p:nvPr/>
          </p:nvCxnSpPr>
          <p:spPr>
            <a:xfrm>
              <a:off x="8168360" y="1453426"/>
              <a:ext cx="574646" cy="27492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9" name="직선 화살표 연결선 68"/>
          <p:cNvCxnSpPr/>
          <p:nvPr/>
        </p:nvCxnSpPr>
        <p:spPr>
          <a:xfrm>
            <a:off x="242475" y="2903981"/>
            <a:ext cx="2961381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35315" y="2555612"/>
            <a:ext cx="2968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100 cm</a:t>
            </a:r>
            <a:endParaRPr lang="ko-KR" alt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235315" y="3967484"/>
            <a:ext cx="2968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200 cm</a:t>
            </a:r>
            <a:endParaRPr lang="ko-KR" altLang="en-US" dirty="0"/>
          </a:p>
        </p:txBody>
      </p:sp>
      <p:cxnSp>
        <p:nvCxnSpPr>
          <p:cNvPr id="72" name="직선 화살표 연결선 71"/>
          <p:cNvCxnSpPr/>
          <p:nvPr/>
        </p:nvCxnSpPr>
        <p:spPr>
          <a:xfrm>
            <a:off x="235310" y="4269951"/>
            <a:ext cx="5422146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 flipH="1">
            <a:off x="595894" y="3560164"/>
            <a:ext cx="8112198" cy="115727"/>
          </a:xfrm>
          <a:prstGeom prst="line">
            <a:avLst/>
          </a:prstGeom>
          <a:ln w="28575">
            <a:prstDash val="lgDashDot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타원 2"/>
          <p:cNvSpPr/>
          <p:nvPr/>
        </p:nvSpPr>
        <p:spPr>
          <a:xfrm>
            <a:off x="174256" y="5013176"/>
            <a:ext cx="149272" cy="10544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35307" y="5118622"/>
            <a:ext cx="45719" cy="32660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연결선 17"/>
          <p:cNvCxnSpPr/>
          <p:nvPr/>
        </p:nvCxnSpPr>
        <p:spPr>
          <a:xfrm>
            <a:off x="258167" y="5157192"/>
            <a:ext cx="7630442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9" name="타원 58"/>
          <p:cNvSpPr/>
          <p:nvPr/>
        </p:nvSpPr>
        <p:spPr>
          <a:xfrm>
            <a:off x="7813981" y="5029747"/>
            <a:ext cx="149272" cy="10544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직사각형 59"/>
          <p:cNvSpPr/>
          <p:nvPr/>
        </p:nvSpPr>
        <p:spPr>
          <a:xfrm>
            <a:off x="7875032" y="5135193"/>
            <a:ext cx="45719" cy="32660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타원 60"/>
          <p:cNvSpPr/>
          <p:nvPr/>
        </p:nvSpPr>
        <p:spPr>
          <a:xfrm>
            <a:off x="174255" y="1814343"/>
            <a:ext cx="149272" cy="10544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직사각형 61"/>
          <p:cNvSpPr/>
          <p:nvPr/>
        </p:nvSpPr>
        <p:spPr>
          <a:xfrm>
            <a:off x="235306" y="1919789"/>
            <a:ext cx="45719" cy="32660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3" name="직선 연결선 62"/>
          <p:cNvCxnSpPr>
            <a:stCxn id="62" idx="0"/>
          </p:cNvCxnSpPr>
          <p:nvPr/>
        </p:nvCxnSpPr>
        <p:spPr>
          <a:xfrm>
            <a:off x="258166" y="1919789"/>
            <a:ext cx="763044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4" name="타원 63"/>
          <p:cNvSpPr/>
          <p:nvPr/>
        </p:nvSpPr>
        <p:spPr>
          <a:xfrm>
            <a:off x="7813980" y="1830914"/>
            <a:ext cx="149272" cy="10544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직사각형 64"/>
          <p:cNvSpPr/>
          <p:nvPr/>
        </p:nvSpPr>
        <p:spPr>
          <a:xfrm>
            <a:off x="7875031" y="1936360"/>
            <a:ext cx="45719" cy="32660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정육면체 19"/>
          <p:cNvSpPr/>
          <p:nvPr/>
        </p:nvSpPr>
        <p:spPr>
          <a:xfrm>
            <a:off x="4338913" y="2335833"/>
            <a:ext cx="665135" cy="833237"/>
          </a:xfrm>
          <a:prstGeom prst="cube">
            <a:avLst>
              <a:gd name="adj" fmla="val 596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직선 화살표 연결선 24"/>
          <p:cNvCxnSpPr/>
          <p:nvPr/>
        </p:nvCxnSpPr>
        <p:spPr>
          <a:xfrm flipV="1">
            <a:off x="4793691" y="2766169"/>
            <a:ext cx="373946" cy="42012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화살표 연결선 65"/>
          <p:cNvCxnSpPr/>
          <p:nvPr/>
        </p:nvCxnSpPr>
        <p:spPr>
          <a:xfrm>
            <a:off x="5167637" y="2209817"/>
            <a:ext cx="0" cy="58273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79912" y="3056546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38.0 cm</a:t>
            </a:r>
            <a:endParaRPr lang="ko-KR" alt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354200" y="2316519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9.0 cm</a:t>
            </a:r>
            <a:endParaRPr lang="ko-KR" alt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3910116" y="1999488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5.7 cm</a:t>
            </a:r>
            <a:endParaRPr lang="ko-KR" altLang="en-US" dirty="0"/>
          </a:p>
        </p:txBody>
      </p:sp>
      <p:cxnSp>
        <p:nvCxnSpPr>
          <p:cNvPr id="74" name="직선 화살표 연결선 73"/>
          <p:cNvCxnSpPr/>
          <p:nvPr/>
        </p:nvCxnSpPr>
        <p:spPr>
          <a:xfrm>
            <a:off x="4765144" y="2180157"/>
            <a:ext cx="40249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 flipV="1">
            <a:off x="5076056" y="2099661"/>
            <a:ext cx="216024" cy="216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/>
          <p:cNvCxnSpPr/>
          <p:nvPr/>
        </p:nvCxnSpPr>
        <p:spPr>
          <a:xfrm>
            <a:off x="4991809" y="2746048"/>
            <a:ext cx="351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/>
          <p:cNvCxnSpPr/>
          <p:nvPr/>
        </p:nvCxnSpPr>
        <p:spPr>
          <a:xfrm>
            <a:off x="4589316" y="3186295"/>
            <a:ext cx="351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77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8626" y="1453429"/>
            <a:ext cx="853602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47538" y="5244060"/>
            <a:ext cx="853602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47538" y="1983582"/>
            <a:ext cx="8568952" cy="32403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3203850" y="2647200"/>
            <a:ext cx="144016" cy="9978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5657455" y="3626735"/>
            <a:ext cx="144016" cy="9258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8748466" y="3038099"/>
            <a:ext cx="144016" cy="11418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8676459" y="2847795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8676459" y="4174800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279564" y="3104964"/>
            <a:ext cx="144016" cy="11418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207556" y="2914660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207556" y="4241665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5" name="그룹 14"/>
          <p:cNvGrpSpPr/>
          <p:nvPr/>
        </p:nvGrpSpPr>
        <p:grpSpPr>
          <a:xfrm>
            <a:off x="-565822" y="3367279"/>
            <a:ext cx="970434" cy="720080"/>
            <a:chOff x="611560" y="3212976"/>
            <a:chExt cx="1584176" cy="1008112"/>
          </a:xfrm>
        </p:grpSpPr>
        <p:sp>
          <p:nvSpPr>
            <p:cNvPr id="16" name="모서리가 둥근 직사각형 15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모서리가 둥근 직사각형 16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모서리가 둥근 직사각형 17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모서리가 둥근 직사각형 18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모서리가 둥근 직사각형 19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21" name="직선 화살표 연결선 20"/>
          <p:cNvCxnSpPr/>
          <p:nvPr/>
        </p:nvCxnSpPr>
        <p:spPr>
          <a:xfrm>
            <a:off x="361757" y="1240210"/>
            <a:ext cx="8432899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46409" y="90886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3m</a:t>
            </a:r>
            <a:endParaRPr lang="ko-KR" altLang="en-US" dirty="0"/>
          </a:p>
        </p:txBody>
      </p:sp>
      <p:cxnSp>
        <p:nvCxnSpPr>
          <p:cNvPr id="23" name="직선 화살표 연결선 22"/>
          <p:cNvCxnSpPr/>
          <p:nvPr/>
        </p:nvCxnSpPr>
        <p:spPr>
          <a:xfrm flipH="1">
            <a:off x="7452320" y="1988840"/>
            <a:ext cx="44388" cy="324036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5400000">
            <a:off x="7446506" y="354238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1m</a:t>
            </a:r>
            <a:endParaRPr lang="ko-KR" altLang="en-US" dirty="0"/>
          </a:p>
        </p:txBody>
      </p:sp>
      <p:cxnSp>
        <p:nvCxnSpPr>
          <p:cNvPr id="25" name="직선 화살표 연결선 24"/>
          <p:cNvCxnSpPr/>
          <p:nvPr/>
        </p:nvCxnSpPr>
        <p:spPr>
          <a:xfrm flipH="1">
            <a:off x="9020454" y="2783505"/>
            <a:ext cx="22194" cy="155331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8667385" y="3364720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40cm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568460" y="870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통과센서</a:t>
            </a:r>
            <a:endParaRPr lang="ko-KR" altLang="en-US" dirty="0"/>
          </a:p>
        </p:txBody>
      </p:sp>
      <p:sp>
        <p:nvSpPr>
          <p:cNvPr id="28" name="직각 삼각형 27"/>
          <p:cNvSpPr/>
          <p:nvPr/>
        </p:nvSpPr>
        <p:spPr>
          <a:xfrm flipH="1">
            <a:off x="7888615" y="4431975"/>
            <a:ext cx="910895" cy="791973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각 삼각형 28"/>
          <p:cNvSpPr/>
          <p:nvPr/>
        </p:nvSpPr>
        <p:spPr>
          <a:xfrm flipH="1" flipV="1">
            <a:off x="7888618" y="1991881"/>
            <a:ext cx="931861" cy="791623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0" name="그룹 29"/>
          <p:cNvGrpSpPr/>
          <p:nvPr/>
        </p:nvGrpSpPr>
        <p:grpSpPr>
          <a:xfrm>
            <a:off x="8135488" y="1093530"/>
            <a:ext cx="648072" cy="3109138"/>
            <a:chOff x="8135488" y="1453426"/>
            <a:chExt cx="648072" cy="2749242"/>
          </a:xfrm>
        </p:grpSpPr>
        <p:cxnSp>
          <p:nvCxnSpPr>
            <p:cNvPr id="31" name="직선 화살표 연결선 30"/>
            <p:cNvCxnSpPr/>
            <p:nvPr/>
          </p:nvCxnSpPr>
          <p:spPr>
            <a:xfrm>
              <a:off x="8207496" y="1462862"/>
              <a:ext cx="576064" cy="14517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직선 화살표 연결선 31"/>
            <p:cNvCxnSpPr>
              <a:endCxn id="11" idx="1"/>
            </p:cNvCxnSpPr>
            <p:nvPr/>
          </p:nvCxnSpPr>
          <p:spPr>
            <a:xfrm>
              <a:off x="8135488" y="1453426"/>
              <a:ext cx="572604" cy="27492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3" name="직선 화살표 연결선 32"/>
          <p:cNvCxnSpPr/>
          <p:nvPr/>
        </p:nvCxnSpPr>
        <p:spPr>
          <a:xfrm flipV="1">
            <a:off x="7888610" y="5013176"/>
            <a:ext cx="60691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308312" y="609329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/>
              <a:t>파울존</a:t>
            </a:r>
            <a:endParaRPr lang="ko-KR" alt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21113" y="593536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출발센서</a:t>
            </a:r>
          </a:p>
        </p:txBody>
      </p:sp>
      <p:cxnSp>
        <p:nvCxnSpPr>
          <p:cNvPr id="36" name="직선 화살표 연결선 35"/>
          <p:cNvCxnSpPr>
            <a:endCxn id="14" idx="4"/>
          </p:cNvCxnSpPr>
          <p:nvPr/>
        </p:nvCxnSpPr>
        <p:spPr>
          <a:xfrm flipH="1" flipV="1">
            <a:off x="315573" y="4431975"/>
            <a:ext cx="560659" cy="1373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>
            <a:endCxn id="13" idx="6"/>
          </p:cNvCxnSpPr>
          <p:nvPr/>
        </p:nvCxnSpPr>
        <p:spPr>
          <a:xfrm flipH="1" flipV="1">
            <a:off x="423577" y="3009816"/>
            <a:ext cx="452648" cy="27954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 flipH="1">
            <a:off x="595894" y="3560164"/>
            <a:ext cx="8112198" cy="115727"/>
          </a:xfrm>
          <a:prstGeom prst="line">
            <a:avLst/>
          </a:prstGeom>
          <a:ln w="28575">
            <a:prstDash val="lgDashDot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367339" y="291465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장애물 </a:t>
            </a:r>
            <a:r>
              <a:rPr lang="en-US" altLang="ko-KR" dirty="0"/>
              <a:t>1</a:t>
            </a:r>
            <a:endParaRPr lang="ko-KR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868147" y="390497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장애물 </a:t>
            </a:r>
            <a:r>
              <a:rPr lang="en-US" altLang="ko-KR" dirty="0"/>
              <a:t>2</a:t>
            </a:r>
            <a:endParaRPr lang="ko-KR" altLang="en-US" dirty="0"/>
          </a:p>
        </p:txBody>
      </p:sp>
      <p:grpSp>
        <p:nvGrpSpPr>
          <p:cNvPr id="41" name="그룹 40"/>
          <p:cNvGrpSpPr/>
          <p:nvPr/>
        </p:nvGrpSpPr>
        <p:grpSpPr>
          <a:xfrm rot="1253519">
            <a:off x="1789059" y="3861896"/>
            <a:ext cx="970434" cy="720080"/>
            <a:chOff x="611560" y="3212976"/>
            <a:chExt cx="1584176" cy="1008112"/>
          </a:xfrm>
        </p:grpSpPr>
        <p:sp>
          <p:nvSpPr>
            <p:cNvPr id="42" name="모서리가 둥근 직사각형 41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모서리가 둥근 직사각형 42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모서리가 둥근 직사각형 43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모서리가 둥근 직사각형 44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모서리가 둥근 직사각형 45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7" name="그룹 46"/>
          <p:cNvGrpSpPr/>
          <p:nvPr/>
        </p:nvGrpSpPr>
        <p:grpSpPr>
          <a:xfrm rot="19497563">
            <a:off x="3788202" y="3909911"/>
            <a:ext cx="970434" cy="720080"/>
            <a:chOff x="611560" y="3212976"/>
            <a:chExt cx="1584176" cy="1008112"/>
          </a:xfrm>
        </p:grpSpPr>
        <p:sp>
          <p:nvSpPr>
            <p:cNvPr id="48" name="모서리가 둥근 직사각형 47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모서리가 둥근 직사각형 48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모서리가 둥근 직사각형 49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모서리가 둥근 직사각형 50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모서리가 둥근 직사각형 51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3" name="그룹 52"/>
          <p:cNvGrpSpPr/>
          <p:nvPr/>
        </p:nvGrpSpPr>
        <p:grpSpPr>
          <a:xfrm rot="20145419">
            <a:off x="4991066" y="2582905"/>
            <a:ext cx="970434" cy="720080"/>
            <a:chOff x="611560" y="3212976"/>
            <a:chExt cx="1584176" cy="1008112"/>
          </a:xfrm>
        </p:grpSpPr>
        <p:sp>
          <p:nvSpPr>
            <p:cNvPr id="54" name="모서리가 둥근 직사각형 53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모서리가 둥근 직사각형 54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모서리가 둥근 직사각형 55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모서리가 둥근 직사각형 56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모서리가 둥근 직사각형 57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9" name="그룹 58"/>
          <p:cNvGrpSpPr/>
          <p:nvPr/>
        </p:nvGrpSpPr>
        <p:grpSpPr>
          <a:xfrm rot="1666486">
            <a:off x="6636272" y="3000270"/>
            <a:ext cx="970434" cy="720080"/>
            <a:chOff x="611560" y="3212976"/>
            <a:chExt cx="1584176" cy="1008112"/>
          </a:xfrm>
        </p:grpSpPr>
        <p:sp>
          <p:nvSpPr>
            <p:cNvPr id="60" name="모서리가 둥근 직사각형 59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모서리가 둥근 직사각형 60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모서리가 둥근 직사각형 61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모서리가 둥근 직사각형 62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모서리가 둥근 직사각형 63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5" name="그룹 64"/>
          <p:cNvGrpSpPr/>
          <p:nvPr/>
        </p:nvGrpSpPr>
        <p:grpSpPr>
          <a:xfrm>
            <a:off x="7900950" y="3325612"/>
            <a:ext cx="970434" cy="720080"/>
            <a:chOff x="611560" y="3212976"/>
            <a:chExt cx="1584176" cy="1008112"/>
          </a:xfrm>
        </p:grpSpPr>
        <p:sp>
          <p:nvSpPr>
            <p:cNvPr id="66" name="모서리가 둥근 직사각형 65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모서리가 둥근 직사각형 66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모서리가 둥근 직사각형 67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모서리가 둥근 직사각형 68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모서리가 둥근 직사각형 69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1991572" y="186031"/>
            <a:ext cx="50441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Best !!!  (</a:t>
            </a:r>
            <a:r>
              <a:rPr lang="en-US" altLang="ko-KR" sz="4000" dirty="0" err="1"/>
              <a:t>pass+time</a:t>
            </a:r>
            <a:r>
              <a:rPr lang="en-US" altLang="ko-KR" sz="4000" dirty="0"/>
              <a:t>) 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71076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8626" y="1453429"/>
            <a:ext cx="853602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47538" y="5244060"/>
            <a:ext cx="853602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47538" y="1983582"/>
            <a:ext cx="8568952" cy="32403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3203850" y="2647200"/>
            <a:ext cx="144016" cy="9978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5657455" y="3626737"/>
            <a:ext cx="144016" cy="8207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8748466" y="3038099"/>
            <a:ext cx="144016" cy="11418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8676459" y="2847795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8676459" y="4174800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279564" y="3104964"/>
            <a:ext cx="144016" cy="11418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207556" y="2914660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207556" y="4241665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5" name="그룹 14"/>
          <p:cNvGrpSpPr/>
          <p:nvPr/>
        </p:nvGrpSpPr>
        <p:grpSpPr>
          <a:xfrm>
            <a:off x="-565822" y="3367279"/>
            <a:ext cx="970434" cy="720080"/>
            <a:chOff x="611560" y="3212976"/>
            <a:chExt cx="1584176" cy="1008112"/>
          </a:xfrm>
        </p:grpSpPr>
        <p:sp>
          <p:nvSpPr>
            <p:cNvPr id="16" name="모서리가 둥근 직사각형 15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모서리가 둥근 직사각형 16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모서리가 둥근 직사각형 17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모서리가 둥근 직사각형 18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모서리가 둥근 직사각형 19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21" name="직선 화살표 연결선 20"/>
          <p:cNvCxnSpPr/>
          <p:nvPr/>
        </p:nvCxnSpPr>
        <p:spPr>
          <a:xfrm>
            <a:off x="361757" y="1240210"/>
            <a:ext cx="8432899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46409" y="90886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3m</a:t>
            </a:r>
            <a:endParaRPr lang="ko-KR" altLang="en-US" dirty="0"/>
          </a:p>
        </p:txBody>
      </p:sp>
      <p:cxnSp>
        <p:nvCxnSpPr>
          <p:cNvPr id="23" name="직선 화살표 연결선 22"/>
          <p:cNvCxnSpPr/>
          <p:nvPr/>
        </p:nvCxnSpPr>
        <p:spPr>
          <a:xfrm flipH="1">
            <a:off x="7452320" y="1988840"/>
            <a:ext cx="44388" cy="324036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5400000">
            <a:off x="7446506" y="354238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1m</a:t>
            </a:r>
            <a:endParaRPr lang="ko-KR" altLang="en-US" dirty="0"/>
          </a:p>
        </p:txBody>
      </p:sp>
      <p:cxnSp>
        <p:nvCxnSpPr>
          <p:cNvPr id="25" name="직선 화살표 연결선 24"/>
          <p:cNvCxnSpPr/>
          <p:nvPr/>
        </p:nvCxnSpPr>
        <p:spPr>
          <a:xfrm flipH="1">
            <a:off x="9020454" y="2783505"/>
            <a:ext cx="22194" cy="155331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8667385" y="3364720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40cm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568460" y="870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통과센서</a:t>
            </a:r>
            <a:endParaRPr lang="ko-KR" altLang="en-US" dirty="0"/>
          </a:p>
        </p:txBody>
      </p:sp>
      <p:sp>
        <p:nvSpPr>
          <p:cNvPr id="28" name="직각 삼각형 27"/>
          <p:cNvSpPr/>
          <p:nvPr/>
        </p:nvSpPr>
        <p:spPr>
          <a:xfrm flipH="1">
            <a:off x="7888615" y="4431975"/>
            <a:ext cx="910895" cy="791973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각 삼각형 28"/>
          <p:cNvSpPr/>
          <p:nvPr/>
        </p:nvSpPr>
        <p:spPr>
          <a:xfrm flipH="1" flipV="1">
            <a:off x="7888618" y="1991881"/>
            <a:ext cx="931861" cy="791623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0" name="그룹 29"/>
          <p:cNvGrpSpPr/>
          <p:nvPr/>
        </p:nvGrpSpPr>
        <p:grpSpPr>
          <a:xfrm>
            <a:off x="8135488" y="1093530"/>
            <a:ext cx="648072" cy="3109138"/>
            <a:chOff x="8135488" y="1453426"/>
            <a:chExt cx="648072" cy="2749242"/>
          </a:xfrm>
        </p:grpSpPr>
        <p:cxnSp>
          <p:nvCxnSpPr>
            <p:cNvPr id="31" name="직선 화살표 연결선 30"/>
            <p:cNvCxnSpPr/>
            <p:nvPr/>
          </p:nvCxnSpPr>
          <p:spPr>
            <a:xfrm>
              <a:off x="8207496" y="1462862"/>
              <a:ext cx="576064" cy="14517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직선 화살표 연결선 31"/>
            <p:cNvCxnSpPr>
              <a:endCxn id="11" idx="1"/>
            </p:cNvCxnSpPr>
            <p:nvPr/>
          </p:nvCxnSpPr>
          <p:spPr>
            <a:xfrm>
              <a:off x="8135488" y="1453426"/>
              <a:ext cx="572604" cy="27492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3" name="직선 화살표 연결선 32"/>
          <p:cNvCxnSpPr/>
          <p:nvPr/>
        </p:nvCxnSpPr>
        <p:spPr>
          <a:xfrm flipV="1">
            <a:off x="7888610" y="5013176"/>
            <a:ext cx="60691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308312" y="609329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/>
              <a:t>파울존</a:t>
            </a:r>
            <a:endParaRPr lang="ko-KR" alt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21113" y="593536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출발센서</a:t>
            </a:r>
          </a:p>
        </p:txBody>
      </p:sp>
      <p:cxnSp>
        <p:nvCxnSpPr>
          <p:cNvPr id="36" name="직선 화살표 연결선 35"/>
          <p:cNvCxnSpPr>
            <a:endCxn id="14" idx="4"/>
          </p:cNvCxnSpPr>
          <p:nvPr/>
        </p:nvCxnSpPr>
        <p:spPr>
          <a:xfrm flipH="1" flipV="1">
            <a:off x="315573" y="4431975"/>
            <a:ext cx="560659" cy="1373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>
            <a:endCxn id="13" idx="6"/>
          </p:cNvCxnSpPr>
          <p:nvPr/>
        </p:nvCxnSpPr>
        <p:spPr>
          <a:xfrm flipH="1" flipV="1">
            <a:off x="423577" y="3009816"/>
            <a:ext cx="452648" cy="27954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 flipH="1">
            <a:off x="595894" y="3560164"/>
            <a:ext cx="8112198" cy="115727"/>
          </a:xfrm>
          <a:prstGeom prst="line">
            <a:avLst/>
          </a:prstGeom>
          <a:ln w="28575">
            <a:prstDash val="lgDashDot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367339" y="291465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장애물 </a:t>
            </a:r>
            <a:r>
              <a:rPr lang="en-US" altLang="ko-KR" dirty="0"/>
              <a:t>1</a:t>
            </a:r>
            <a:endParaRPr lang="ko-KR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868147" y="390497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장애물 </a:t>
            </a:r>
            <a:r>
              <a:rPr lang="en-US" altLang="ko-KR" dirty="0"/>
              <a:t>2</a:t>
            </a:r>
            <a:endParaRPr lang="ko-KR" altLang="en-US" dirty="0"/>
          </a:p>
        </p:txBody>
      </p:sp>
      <p:grpSp>
        <p:nvGrpSpPr>
          <p:cNvPr id="41" name="그룹 40"/>
          <p:cNvGrpSpPr/>
          <p:nvPr/>
        </p:nvGrpSpPr>
        <p:grpSpPr>
          <a:xfrm rot="1253519">
            <a:off x="1789059" y="3861896"/>
            <a:ext cx="970434" cy="720080"/>
            <a:chOff x="611560" y="3212976"/>
            <a:chExt cx="1584176" cy="1008112"/>
          </a:xfrm>
        </p:grpSpPr>
        <p:sp>
          <p:nvSpPr>
            <p:cNvPr id="42" name="모서리가 둥근 직사각형 41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모서리가 둥근 직사각형 42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모서리가 둥근 직사각형 43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모서리가 둥근 직사각형 44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모서리가 둥근 직사각형 45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7" name="그룹 46"/>
          <p:cNvGrpSpPr/>
          <p:nvPr/>
        </p:nvGrpSpPr>
        <p:grpSpPr>
          <a:xfrm>
            <a:off x="3547342" y="4396025"/>
            <a:ext cx="970434" cy="720080"/>
            <a:chOff x="611560" y="3212976"/>
            <a:chExt cx="1584176" cy="1008112"/>
          </a:xfrm>
        </p:grpSpPr>
        <p:sp>
          <p:nvSpPr>
            <p:cNvPr id="48" name="모서리가 둥근 직사각형 47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모서리가 둥근 직사각형 48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모서리가 둥근 직사각형 49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모서리가 둥근 직사각형 50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모서리가 둥근 직사각형 51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3" name="그룹 52"/>
          <p:cNvGrpSpPr/>
          <p:nvPr/>
        </p:nvGrpSpPr>
        <p:grpSpPr>
          <a:xfrm>
            <a:off x="5172239" y="4494639"/>
            <a:ext cx="970434" cy="720080"/>
            <a:chOff x="611560" y="3212976"/>
            <a:chExt cx="1584176" cy="1008112"/>
          </a:xfrm>
        </p:grpSpPr>
        <p:sp>
          <p:nvSpPr>
            <p:cNvPr id="54" name="모서리가 둥근 직사각형 53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모서리가 둥근 직사각형 54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모서리가 둥근 직사각형 55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모서리가 둥근 직사각형 56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모서리가 둥근 직사각형 57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9" name="그룹 58"/>
          <p:cNvGrpSpPr/>
          <p:nvPr/>
        </p:nvGrpSpPr>
        <p:grpSpPr>
          <a:xfrm rot="20188071">
            <a:off x="6745130" y="4158045"/>
            <a:ext cx="970434" cy="720080"/>
            <a:chOff x="611560" y="3212976"/>
            <a:chExt cx="1584176" cy="1008112"/>
          </a:xfrm>
        </p:grpSpPr>
        <p:sp>
          <p:nvSpPr>
            <p:cNvPr id="60" name="모서리가 둥근 직사각형 59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모서리가 둥근 직사각형 60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모서리가 둥근 직사각형 61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모서리가 둥근 직사각형 62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모서리가 둥근 직사각형 63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5" name="그룹 64"/>
          <p:cNvGrpSpPr/>
          <p:nvPr/>
        </p:nvGrpSpPr>
        <p:grpSpPr>
          <a:xfrm rot="20149369">
            <a:off x="7872490" y="3334712"/>
            <a:ext cx="970434" cy="720080"/>
            <a:chOff x="611560" y="3212976"/>
            <a:chExt cx="1584176" cy="1008112"/>
          </a:xfrm>
        </p:grpSpPr>
        <p:sp>
          <p:nvSpPr>
            <p:cNvPr id="66" name="모서리가 둥근 직사각형 65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모서리가 둥근 직사각형 66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모서리가 둥근 직사각형 67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모서리가 둥근 직사각형 68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모서리가 둥근 직사각형 69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1991574" y="186031"/>
            <a:ext cx="4771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OK !!!  (</a:t>
            </a:r>
            <a:r>
              <a:rPr lang="en-US" altLang="ko-KR" sz="4000" dirty="0" err="1"/>
              <a:t>pass+time</a:t>
            </a:r>
            <a:r>
              <a:rPr lang="en-US" altLang="ko-KR" sz="4000" dirty="0"/>
              <a:t>) 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55750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8626" y="1453429"/>
            <a:ext cx="853602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47538" y="5244060"/>
            <a:ext cx="853602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47538" y="1983582"/>
            <a:ext cx="8568952" cy="32403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3203850" y="2783502"/>
            <a:ext cx="144016" cy="8615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5657455" y="3626737"/>
            <a:ext cx="144016" cy="8207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8748466" y="3038099"/>
            <a:ext cx="144016" cy="11418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8676459" y="2847795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8676459" y="4174800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279564" y="3104964"/>
            <a:ext cx="144016" cy="11418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207556" y="2914660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207556" y="4241665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5" name="그룹 14"/>
          <p:cNvGrpSpPr/>
          <p:nvPr/>
        </p:nvGrpSpPr>
        <p:grpSpPr>
          <a:xfrm>
            <a:off x="-565822" y="3367279"/>
            <a:ext cx="970434" cy="720080"/>
            <a:chOff x="611560" y="3212976"/>
            <a:chExt cx="1584176" cy="1008112"/>
          </a:xfrm>
        </p:grpSpPr>
        <p:sp>
          <p:nvSpPr>
            <p:cNvPr id="16" name="모서리가 둥근 직사각형 15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모서리가 둥근 직사각형 16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모서리가 둥근 직사각형 17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모서리가 둥근 직사각형 18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모서리가 둥근 직사각형 19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21" name="직선 화살표 연결선 20"/>
          <p:cNvCxnSpPr/>
          <p:nvPr/>
        </p:nvCxnSpPr>
        <p:spPr>
          <a:xfrm>
            <a:off x="361757" y="1240210"/>
            <a:ext cx="8432899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46409" y="90886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3m</a:t>
            </a:r>
            <a:endParaRPr lang="ko-KR" altLang="en-US" dirty="0"/>
          </a:p>
        </p:txBody>
      </p:sp>
      <p:cxnSp>
        <p:nvCxnSpPr>
          <p:cNvPr id="23" name="직선 화살표 연결선 22"/>
          <p:cNvCxnSpPr/>
          <p:nvPr/>
        </p:nvCxnSpPr>
        <p:spPr>
          <a:xfrm flipH="1">
            <a:off x="7452320" y="1988840"/>
            <a:ext cx="44388" cy="324036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5400000">
            <a:off x="7446506" y="354238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1m</a:t>
            </a:r>
            <a:endParaRPr lang="ko-KR" altLang="en-US" dirty="0"/>
          </a:p>
        </p:txBody>
      </p:sp>
      <p:cxnSp>
        <p:nvCxnSpPr>
          <p:cNvPr id="25" name="직선 화살표 연결선 24"/>
          <p:cNvCxnSpPr/>
          <p:nvPr/>
        </p:nvCxnSpPr>
        <p:spPr>
          <a:xfrm flipH="1">
            <a:off x="9020454" y="2783505"/>
            <a:ext cx="22194" cy="155331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8667385" y="3364720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40cm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568460" y="870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통과센서</a:t>
            </a:r>
            <a:endParaRPr lang="ko-KR" altLang="en-US" dirty="0"/>
          </a:p>
        </p:txBody>
      </p:sp>
      <p:sp>
        <p:nvSpPr>
          <p:cNvPr id="28" name="직각 삼각형 27"/>
          <p:cNvSpPr/>
          <p:nvPr/>
        </p:nvSpPr>
        <p:spPr>
          <a:xfrm flipH="1">
            <a:off x="7888615" y="4431975"/>
            <a:ext cx="910895" cy="791973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각 삼각형 28"/>
          <p:cNvSpPr/>
          <p:nvPr/>
        </p:nvSpPr>
        <p:spPr>
          <a:xfrm flipH="1" flipV="1">
            <a:off x="7888618" y="1991881"/>
            <a:ext cx="931861" cy="791623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0" name="그룹 29"/>
          <p:cNvGrpSpPr/>
          <p:nvPr/>
        </p:nvGrpSpPr>
        <p:grpSpPr>
          <a:xfrm>
            <a:off x="8135488" y="1093530"/>
            <a:ext cx="648072" cy="3109138"/>
            <a:chOff x="8135488" y="1453426"/>
            <a:chExt cx="648072" cy="2749242"/>
          </a:xfrm>
        </p:grpSpPr>
        <p:cxnSp>
          <p:nvCxnSpPr>
            <p:cNvPr id="31" name="직선 화살표 연결선 30"/>
            <p:cNvCxnSpPr/>
            <p:nvPr/>
          </p:nvCxnSpPr>
          <p:spPr>
            <a:xfrm>
              <a:off x="8207496" y="1462862"/>
              <a:ext cx="576064" cy="14517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직선 화살표 연결선 31"/>
            <p:cNvCxnSpPr>
              <a:endCxn id="11" idx="1"/>
            </p:cNvCxnSpPr>
            <p:nvPr/>
          </p:nvCxnSpPr>
          <p:spPr>
            <a:xfrm>
              <a:off x="8135488" y="1453426"/>
              <a:ext cx="572604" cy="27492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3" name="직선 화살표 연결선 32"/>
          <p:cNvCxnSpPr/>
          <p:nvPr/>
        </p:nvCxnSpPr>
        <p:spPr>
          <a:xfrm flipV="1">
            <a:off x="7888610" y="5013176"/>
            <a:ext cx="60691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308312" y="609329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/>
              <a:t>파울존</a:t>
            </a:r>
            <a:endParaRPr lang="ko-KR" alt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21113" y="593536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출발센서</a:t>
            </a:r>
          </a:p>
        </p:txBody>
      </p:sp>
      <p:cxnSp>
        <p:nvCxnSpPr>
          <p:cNvPr id="36" name="직선 화살표 연결선 35"/>
          <p:cNvCxnSpPr>
            <a:endCxn id="14" idx="4"/>
          </p:cNvCxnSpPr>
          <p:nvPr/>
        </p:nvCxnSpPr>
        <p:spPr>
          <a:xfrm flipH="1" flipV="1">
            <a:off x="315573" y="4431975"/>
            <a:ext cx="560659" cy="1373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>
            <a:endCxn id="13" idx="6"/>
          </p:cNvCxnSpPr>
          <p:nvPr/>
        </p:nvCxnSpPr>
        <p:spPr>
          <a:xfrm flipH="1" flipV="1">
            <a:off x="423577" y="3009816"/>
            <a:ext cx="452648" cy="27954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 flipH="1">
            <a:off x="595894" y="3560164"/>
            <a:ext cx="8112198" cy="115727"/>
          </a:xfrm>
          <a:prstGeom prst="line">
            <a:avLst/>
          </a:prstGeom>
          <a:ln w="28575">
            <a:prstDash val="lgDashDot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367339" y="291465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장애물 </a:t>
            </a:r>
            <a:r>
              <a:rPr lang="en-US" altLang="ko-KR" dirty="0"/>
              <a:t>1</a:t>
            </a:r>
            <a:endParaRPr lang="ko-KR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868147" y="390497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장애물 </a:t>
            </a:r>
            <a:r>
              <a:rPr lang="en-US" altLang="ko-KR" dirty="0"/>
              <a:t>2</a:t>
            </a:r>
            <a:endParaRPr lang="ko-KR" altLang="en-US" dirty="0"/>
          </a:p>
        </p:txBody>
      </p:sp>
      <p:grpSp>
        <p:nvGrpSpPr>
          <p:cNvPr id="41" name="그룹 40"/>
          <p:cNvGrpSpPr/>
          <p:nvPr/>
        </p:nvGrpSpPr>
        <p:grpSpPr>
          <a:xfrm rot="20128481">
            <a:off x="1101404" y="2582907"/>
            <a:ext cx="970434" cy="720080"/>
            <a:chOff x="611560" y="3212976"/>
            <a:chExt cx="1584176" cy="1008112"/>
          </a:xfrm>
        </p:grpSpPr>
        <p:sp>
          <p:nvSpPr>
            <p:cNvPr id="42" name="모서리가 둥근 직사각형 41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모서리가 둥근 직사각형 42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모서리가 둥근 직사각형 43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모서리가 둥근 직사각형 44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모서리가 둥근 직사각형 45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7" name="그룹 46"/>
          <p:cNvGrpSpPr/>
          <p:nvPr/>
        </p:nvGrpSpPr>
        <p:grpSpPr>
          <a:xfrm>
            <a:off x="2668550" y="1934473"/>
            <a:ext cx="970434" cy="720080"/>
            <a:chOff x="611560" y="3212976"/>
            <a:chExt cx="1584176" cy="1008112"/>
          </a:xfrm>
        </p:grpSpPr>
        <p:sp>
          <p:nvSpPr>
            <p:cNvPr id="48" name="모서리가 둥근 직사각형 47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모서리가 둥근 직사각형 48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모서리가 둥근 직사각형 49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모서리가 둥근 직사각형 50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모서리가 둥근 직사각형 51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9" name="그룹 58"/>
          <p:cNvGrpSpPr/>
          <p:nvPr/>
        </p:nvGrpSpPr>
        <p:grpSpPr>
          <a:xfrm rot="2459958">
            <a:off x="6414286" y="2477760"/>
            <a:ext cx="970434" cy="720080"/>
            <a:chOff x="611560" y="3212976"/>
            <a:chExt cx="1584176" cy="1008112"/>
          </a:xfrm>
        </p:grpSpPr>
        <p:sp>
          <p:nvSpPr>
            <p:cNvPr id="60" name="모서리가 둥근 직사각형 59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모서리가 둥근 직사각형 60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모서리가 둥근 직사각형 61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모서리가 둥근 직사각형 62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모서리가 둥근 직사각형 63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5" name="그룹 64"/>
          <p:cNvGrpSpPr/>
          <p:nvPr/>
        </p:nvGrpSpPr>
        <p:grpSpPr>
          <a:xfrm rot="1297047">
            <a:off x="7853575" y="3147207"/>
            <a:ext cx="970434" cy="720080"/>
            <a:chOff x="611560" y="3212976"/>
            <a:chExt cx="1584176" cy="1008112"/>
          </a:xfrm>
        </p:grpSpPr>
        <p:sp>
          <p:nvSpPr>
            <p:cNvPr id="66" name="모서리가 둥근 직사각형 65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모서리가 둥근 직사각형 66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모서리가 둥근 직사각형 67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모서리가 둥근 직사각형 68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모서리가 둥근 직사각형 69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2" name="그룹 71"/>
          <p:cNvGrpSpPr/>
          <p:nvPr/>
        </p:nvGrpSpPr>
        <p:grpSpPr>
          <a:xfrm>
            <a:off x="4354205" y="1994050"/>
            <a:ext cx="970434" cy="720080"/>
            <a:chOff x="611560" y="3212976"/>
            <a:chExt cx="1584176" cy="1008112"/>
          </a:xfrm>
        </p:grpSpPr>
        <p:sp>
          <p:nvSpPr>
            <p:cNvPr id="73" name="모서리가 둥근 직사각형 72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모서리가 둥근 직사각형 73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모서리가 둥근 직사각형 74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모서리가 둥근 직사각형 75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모서리가 둥근 직사각형 76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1991574" y="186031"/>
            <a:ext cx="4771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OK !!!  (</a:t>
            </a:r>
            <a:r>
              <a:rPr lang="en-US" altLang="ko-KR" sz="4000" dirty="0" err="1"/>
              <a:t>pass+time</a:t>
            </a:r>
            <a:r>
              <a:rPr lang="en-US" altLang="ko-KR" sz="4000" dirty="0"/>
              <a:t>) 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68302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258626" y="1453429"/>
            <a:ext cx="853602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47538" y="5244060"/>
            <a:ext cx="853602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247538" y="1983582"/>
            <a:ext cx="8568952" cy="32403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직사각형 12"/>
          <p:cNvSpPr/>
          <p:nvPr/>
        </p:nvSpPr>
        <p:spPr>
          <a:xfrm>
            <a:off x="3203850" y="2783502"/>
            <a:ext cx="144016" cy="8615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5657455" y="3626737"/>
            <a:ext cx="144016" cy="8207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8748466" y="3038099"/>
            <a:ext cx="144016" cy="11418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8676459" y="2847795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/>
          <p:nvPr/>
        </p:nvSpPr>
        <p:spPr>
          <a:xfrm>
            <a:off x="8676459" y="4174800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279564" y="3104964"/>
            <a:ext cx="144016" cy="11418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207556" y="2914660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>
            <a:off x="207556" y="4241665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1" name="그룹 20"/>
          <p:cNvGrpSpPr/>
          <p:nvPr/>
        </p:nvGrpSpPr>
        <p:grpSpPr>
          <a:xfrm>
            <a:off x="-565822" y="3367279"/>
            <a:ext cx="970434" cy="720080"/>
            <a:chOff x="611560" y="3212976"/>
            <a:chExt cx="1584176" cy="1008112"/>
          </a:xfrm>
        </p:grpSpPr>
        <p:sp>
          <p:nvSpPr>
            <p:cNvPr id="22" name="모서리가 둥근 직사각형 21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모서리가 둥근 직사각형 22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모서리가 둥근 직사각형 23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모서리가 둥근 직사각형 24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모서리가 둥근 직사각형 25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27" name="직선 화살표 연결선 26"/>
          <p:cNvCxnSpPr/>
          <p:nvPr/>
        </p:nvCxnSpPr>
        <p:spPr>
          <a:xfrm>
            <a:off x="361757" y="1240210"/>
            <a:ext cx="8432899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46409" y="90886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3m</a:t>
            </a:r>
            <a:endParaRPr lang="ko-KR" altLang="en-US" dirty="0"/>
          </a:p>
        </p:txBody>
      </p:sp>
      <p:cxnSp>
        <p:nvCxnSpPr>
          <p:cNvPr id="29" name="직선 화살표 연결선 28"/>
          <p:cNvCxnSpPr/>
          <p:nvPr/>
        </p:nvCxnSpPr>
        <p:spPr>
          <a:xfrm flipH="1">
            <a:off x="7452320" y="1988840"/>
            <a:ext cx="44388" cy="324036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rot="5400000">
            <a:off x="7446506" y="354238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1m</a:t>
            </a:r>
            <a:endParaRPr lang="ko-KR" altLang="en-US" dirty="0"/>
          </a:p>
        </p:txBody>
      </p:sp>
      <p:cxnSp>
        <p:nvCxnSpPr>
          <p:cNvPr id="31" name="직선 화살표 연결선 30"/>
          <p:cNvCxnSpPr/>
          <p:nvPr/>
        </p:nvCxnSpPr>
        <p:spPr>
          <a:xfrm flipH="1">
            <a:off x="9020454" y="2783505"/>
            <a:ext cx="22194" cy="155331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16200000">
            <a:off x="8667385" y="3364720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40cm</a:t>
            </a:r>
            <a:endParaRPr lang="ko-KR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568460" y="870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통과센서</a:t>
            </a:r>
            <a:endParaRPr lang="ko-KR" altLang="en-US" dirty="0"/>
          </a:p>
        </p:txBody>
      </p:sp>
      <p:sp>
        <p:nvSpPr>
          <p:cNvPr id="34" name="직각 삼각형 33"/>
          <p:cNvSpPr/>
          <p:nvPr/>
        </p:nvSpPr>
        <p:spPr>
          <a:xfrm flipH="1">
            <a:off x="7888615" y="4431975"/>
            <a:ext cx="910895" cy="791973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각 삼각형 34"/>
          <p:cNvSpPr/>
          <p:nvPr/>
        </p:nvSpPr>
        <p:spPr>
          <a:xfrm flipH="1" flipV="1">
            <a:off x="7888618" y="1991881"/>
            <a:ext cx="931861" cy="791623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6" name="그룹 35"/>
          <p:cNvGrpSpPr/>
          <p:nvPr/>
        </p:nvGrpSpPr>
        <p:grpSpPr>
          <a:xfrm>
            <a:off x="8135488" y="1093530"/>
            <a:ext cx="648072" cy="3109138"/>
            <a:chOff x="8135488" y="1453426"/>
            <a:chExt cx="648072" cy="2749242"/>
          </a:xfrm>
        </p:grpSpPr>
        <p:cxnSp>
          <p:nvCxnSpPr>
            <p:cNvPr id="37" name="직선 화살표 연결선 36"/>
            <p:cNvCxnSpPr/>
            <p:nvPr/>
          </p:nvCxnSpPr>
          <p:spPr>
            <a:xfrm>
              <a:off x="8207496" y="1462862"/>
              <a:ext cx="576064" cy="14517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직선 화살표 연결선 37"/>
            <p:cNvCxnSpPr>
              <a:endCxn id="17" idx="1"/>
            </p:cNvCxnSpPr>
            <p:nvPr/>
          </p:nvCxnSpPr>
          <p:spPr>
            <a:xfrm>
              <a:off x="8135488" y="1453426"/>
              <a:ext cx="572604" cy="27492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9" name="직선 화살표 연결선 38"/>
          <p:cNvCxnSpPr/>
          <p:nvPr/>
        </p:nvCxnSpPr>
        <p:spPr>
          <a:xfrm flipV="1">
            <a:off x="7888610" y="5013176"/>
            <a:ext cx="60691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308312" y="609329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/>
              <a:t>파울존</a:t>
            </a:r>
            <a:endParaRPr lang="ko-KR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21113" y="593536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출발센서</a:t>
            </a:r>
          </a:p>
        </p:txBody>
      </p:sp>
      <p:cxnSp>
        <p:nvCxnSpPr>
          <p:cNvPr id="42" name="직선 화살표 연결선 41"/>
          <p:cNvCxnSpPr>
            <a:endCxn id="20" idx="4"/>
          </p:cNvCxnSpPr>
          <p:nvPr/>
        </p:nvCxnSpPr>
        <p:spPr>
          <a:xfrm flipH="1" flipV="1">
            <a:off x="315573" y="4431975"/>
            <a:ext cx="560659" cy="1373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>
            <a:endCxn id="19" idx="6"/>
          </p:cNvCxnSpPr>
          <p:nvPr/>
        </p:nvCxnSpPr>
        <p:spPr>
          <a:xfrm flipH="1" flipV="1">
            <a:off x="423577" y="3009816"/>
            <a:ext cx="452648" cy="27954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직선 연결선 43"/>
          <p:cNvCxnSpPr/>
          <p:nvPr/>
        </p:nvCxnSpPr>
        <p:spPr>
          <a:xfrm flipH="1">
            <a:off x="595894" y="3560164"/>
            <a:ext cx="8112198" cy="115727"/>
          </a:xfrm>
          <a:prstGeom prst="line">
            <a:avLst/>
          </a:prstGeom>
          <a:ln w="28575">
            <a:prstDash val="lgDashDot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367339" y="291465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장애물 </a:t>
            </a:r>
            <a:r>
              <a:rPr lang="en-US" altLang="ko-KR" dirty="0"/>
              <a:t>1</a:t>
            </a:r>
            <a:endParaRPr lang="ko-KR" alt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868147" y="390497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장애물 </a:t>
            </a:r>
            <a:r>
              <a:rPr lang="en-US" altLang="ko-KR" dirty="0"/>
              <a:t>2</a:t>
            </a:r>
            <a:endParaRPr lang="ko-KR" altLang="en-US" dirty="0"/>
          </a:p>
        </p:txBody>
      </p:sp>
      <p:grpSp>
        <p:nvGrpSpPr>
          <p:cNvPr id="47" name="그룹 46"/>
          <p:cNvGrpSpPr/>
          <p:nvPr/>
        </p:nvGrpSpPr>
        <p:grpSpPr>
          <a:xfrm rot="20128481">
            <a:off x="1101404" y="2582907"/>
            <a:ext cx="970434" cy="720080"/>
            <a:chOff x="611560" y="3212976"/>
            <a:chExt cx="1584176" cy="1008112"/>
          </a:xfrm>
        </p:grpSpPr>
        <p:sp>
          <p:nvSpPr>
            <p:cNvPr id="48" name="모서리가 둥근 직사각형 47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모서리가 둥근 직사각형 48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모서리가 둥근 직사각형 49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모서리가 둥근 직사각형 50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모서리가 둥근 직사각형 51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3" name="그룹 52"/>
          <p:cNvGrpSpPr/>
          <p:nvPr/>
        </p:nvGrpSpPr>
        <p:grpSpPr>
          <a:xfrm>
            <a:off x="2461191" y="2028592"/>
            <a:ext cx="970434" cy="720080"/>
            <a:chOff x="611560" y="3212976"/>
            <a:chExt cx="1584176" cy="1008112"/>
          </a:xfrm>
        </p:grpSpPr>
        <p:sp>
          <p:nvSpPr>
            <p:cNvPr id="54" name="모서리가 둥근 직사각형 53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모서리가 둥근 직사각형 54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모서리가 둥근 직사각형 55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모서리가 둥근 직사각형 56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모서리가 둥근 직사각형 57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1742197" y="200978"/>
            <a:ext cx="58074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Yes..!!! But only distance</a:t>
            </a:r>
            <a:endParaRPr lang="ko-KR" altLang="en-US" sz="4000" dirty="0"/>
          </a:p>
        </p:txBody>
      </p:sp>
      <p:grpSp>
        <p:nvGrpSpPr>
          <p:cNvPr id="66" name="그룹 65"/>
          <p:cNvGrpSpPr/>
          <p:nvPr/>
        </p:nvGrpSpPr>
        <p:grpSpPr>
          <a:xfrm rot="795180">
            <a:off x="1379291" y="4090486"/>
            <a:ext cx="970434" cy="720080"/>
            <a:chOff x="611560" y="3212976"/>
            <a:chExt cx="1584176" cy="1008112"/>
          </a:xfrm>
        </p:grpSpPr>
        <p:sp>
          <p:nvSpPr>
            <p:cNvPr id="67" name="모서리가 둥근 직사각형 66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모서리가 둥근 직사각형 67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모서리가 둥근 직사각형 68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모서리가 둥근 직사각형 69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모서리가 둥근 직사각형 70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2" name="그룹 71"/>
          <p:cNvGrpSpPr/>
          <p:nvPr/>
        </p:nvGrpSpPr>
        <p:grpSpPr>
          <a:xfrm rot="795180">
            <a:off x="3125276" y="4276447"/>
            <a:ext cx="970434" cy="720080"/>
            <a:chOff x="611560" y="3212976"/>
            <a:chExt cx="1584176" cy="1008112"/>
          </a:xfrm>
        </p:grpSpPr>
        <p:sp>
          <p:nvSpPr>
            <p:cNvPr id="73" name="모서리가 둥근 직사각형 72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모서리가 둥근 직사각형 73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모서리가 둥근 직사각형 74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모서리가 둥근 직사각형 75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모서리가 둥근 직사각형 76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8" name="그룹 77"/>
          <p:cNvGrpSpPr/>
          <p:nvPr/>
        </p:nvGrpSpPr>
        <p:grpSpPr>
          <a:xfrm rot="795180">
            <a:off x="5799081" y="2462263"/>
            <a:ext cx="970434" cy="720080"/>
            <a:chOff x="611560" y="3212976"/>
            <a:chExt cx="1584176" cy="1008112"/>
          </a:xfrm>
        </p:grpSpPr>
        <p:sp>
          <p:nvSpPr>
            <p:cNvPr id="79" name="모서리가 둥근 직사각형 78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모서리가 둥근 직사각형 79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모서리가 둥근 직사각형 80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모서리가 둥근 직사각형 81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모서리가 둥근 직사각형 82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6" name="그룹 95"/>
          <p:cNvGrpSpPr/>
          <p:nvPr/>
        </p:nvGrpSpPr>
        <p:grpSpPr>
          <a:xfrm rot="19991609">
            <a:off x="4382091" y="2935118"/>
            <a:ext cx="970434" cy="720080"/>
            <a:chOff x="611560" y="3212976"/>
            <a:chExt cx="1584176" cy="1008112"/>
          </a:xfrm>
        </p:grpSpPr>
        <p:sp>
          <p:nvSpPr>
            <p:cNvPr id="97" name="모서리가 둥근 직사각형 96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모서리가 둥근 직사각형 97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모서리가 둥근 직사각형 98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모서리가 둥근 직사각형 99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모서리가 둥근 직사각형 100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2" name="자유형 101"/>
          <p:cNvSpPr/>
          <p:nvPr/>
        </p:nvSpPr>
        <p:spPr>
          <a:xfrm>
            <a:off x="123825" y="2348426"/>
            <a:ext cx="3848100" cy="1290126"/>
          </a:xfrm>
          <a:custGeom>
            <a:avLst/>
            <a:gdLst>
              <a:gd name="connsiteX0" fmla="*/ 0 w 3848100"/>
              <a:gd name="connsiteY0" fmla="*/ 1290126 h 1290126"/>
              <a:gd name="connsiteX1" fmla="*/ 866775 w 3848100"/>
              <a:gd name="connsiteY1" fmla="*/ 1137726 h 1290126"/>
              <a:gd name="connsiteX2" fmla="*/ 1419225 w 3848100"/>
              <a:gd name="connsiteY2" fmla="*/ 623376 h 1290126"/>
              <a:gd name="connsiteX3" fmla="*/ 3095625 w 3848100"/>
              <a:gd name="connsiteY3" fmla="*/ 42351 h 1290126"/>
              <a:gd name="connsiteX4" fmla="*/ 3848100 w 3848100"/>
              <a:gd name="connsiteY4" fmla="*/ 89976 h 1290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8100" h="1290126">
                <a:moveTo>
                  <a:pt x="0" y="1290126"/>
                </a:moveTo>
                <a:cubicBezTo>
                  <a:pt x="315119" y="1269488"/>
                  <a:pt x="630238" y="1248851"/>
                  <a:pt x="866775" y="1137726"/>
                </a:cubicBezTo>
                <a:cubicBezTo>
                  <a:pt x="1103312" y="1026601"/>
                  <a:pt x="1047750" y="805938"/>
                  <a:pt x="1419225" y="623376"/>
                </a:cubicBezTo>
                <a:cubicBezTo>
                  <a:pt x="1790700" y="440813"/>
                  <a:pt x="2690813" y="131251"/>
                  <a:pt x="3095625" y="42351"/>
                </a:cubicBezTo>
                <a:cubicBezTo>
                  <a:pt x="3500438" y="-46549"/>
                  <a:pt x="3674269" y="21713"/>
                  <a:pt x="3848100" y="8997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자유형 103"/>
          <p:cNvSpPr/>
          <p:nvPr/>
        </p:nvSpPr>
        <p:spPr>
          <a:xfrm>
            <a:off x="152400" y="3790955"/>
            <a:ext cx="3752850" cy="962025"/>
          </a:xfrm>
          <a:custGeom>
            <a:avLst/>
            <a:gdLst>
              <a:gd name="connsiteX0" fmla="*/ 0 w 3752850"/>
              <a:gd name="connsiteY0" fmla="*/ 0 h 962025"/>
              <a:gd name="connsiteX1" fmla="*/ 762000 w 3752850"/>
              <a:gd name="connsiteY1" fmla="*/ 133350 h 962025"/>
              <a:gd name="connsiteX2" fmla="*/ 1476375 w 3752850"/>
              <a:gd name="connsiteY2" fmla="*/ 638175 h 962025"/>
              <a:gd name="connsiteX3" fmla="*/ 2647950 w 3752850"/>
              <a:gd name="connsiteY3" fmla="*/ 781050 h 962025"/>
              <a:gd name="connsiteX4" fmla="*/ 3562350 w 3752850"/>
              <a:gd name="connsiteY4" fmla="*/ 895350 h 962025"/>
              <a:gd name="connsiteX5" fmla="*/ 3752850 w 3752850"/>
              <a:gd name="connsiteY5" fmla="*/ 962025 h 96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52850" h="962025">
                <a:moveTo>
                  <a:pt x="0" y="0"/>
                </a:moveTo>
                <a:cubicBezTo>
                  <a:pt x="257969" y="13494"/>
                  <a:pt x="515938" y="26988"/>
                  <a:pt x="762000" y="133350"/>
                </a:cubicBezTo>
                <a:cubicBezTo>
                  <a:pt x="1008062" y="239712"/>
                  <a:pt x="1162050" y="530225"/>
                  <a:pt x="1476375" y="638175"/>
                </a:cubicBezTo>
                <a:cubicBezTo>
                  <a:pt x="1790700" y="746125"/>
                  <a:pt x="2647950" y="781050"/>
                  <a:pt x="2647950" y="781050"/>
                </a:cubicBezTo>
                <a:lnTo>
                  <a:pt x="3562350" y="895350"/>
                </a:lnTo>
                <a:cubicBezTo>
                  <a:pt x="3746500" y="925512"/>
                  <a:pt x="3749675" y="943768"/>
                  <a:pt x="3752850" y="96202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자유형 105"/>
          <p:cNvSpPr/>
          <p:nvPr/>
        </p:nvSpPr>
        <p:spPr>
          <a:xfrm>
            <a:off x="123825" y="2718704"/>
            <a:ext cx="6553200" cy="1929764"/>
          </a:xfrm>
          <a:custGeom>
            <a:avLst/>
            <a:gdLst>
              <a:gd name="connsiteX0" fmla="*/ 0 w 6553200"/>
              <a:gd name="connsiteY0" fmla="*/ 1081774 h 1929764"/>
              <a:gd name="connsiteX1" fmla="*/ 1628775 w 6553200"/>
              <a:gd name="connsiteY1" fmla="*/ 1672324 h 1929764"/>
              <a:gd name="connsiteX2" fmla="*/ 3457575 w 6553200"/>
              <a:gd name="connsiteY2" fmla="*/ 1862824 h 1929764"/>
              <a:gd name="connsiteX3" fmla="*/ 4552950 w 6553200"/>
              <a:gd name="connsiteY3" fmla="*/ 557899 h 1929764"/>
              <a:gd name="connsiteX4" fmla="*/ 6124575 w 6553200"/>
              <a:gd name="connsiteY4" fmla="*/ 14974 h 1929764"/>
              <a:gd name="connsiteX5" fmla="*/ 6553200 w 6553200"/>
              <a:gd name="connsiteY5" fmla="*/ 205474 h 1929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53200" h="1929764">
                <a:moveTo>
                  <a:pt x="0" y="1081774"/>
                </a:moveTo>
                <a:cubicBezTo>
                  <a:pt x="526256" y="1311961"/>
                  <a:pt x="1052513" y="1542149"/>
                  <a:pt x="1628775" y="1672324"/>
                </a:cubicBezTo>
                <a:cubicBezTo>
                  <a:pt x="2205038" y="1802499"/>
                  <a:pt x="2970212" y="2048562"/>
                  <a:pt x="3457575" y="1862824"/>
                </a:cubicBezTo>
                <a:cubicBezTo>
                  <a:pt x="3944938" y="1677086"/>
                  <a:pt x="4108450" y="865874"/>
                  <a:pt x="4552950" y="557899"/>
                </a:cubicBezTo>
                <a:cubicBezTo>
                  <a:pt x="4997450" y="249924"/>
                  <a:pt x="5791200" y="73711"/>
                  <a:pt x="6124575" y="14974"/>
                </a:cubicBezTo>
                <a:cubicBezTo>
                  <a:pt x="6457950" y="-43763"/>
                  <a:pt x="6505575" y="80855"/>
                  <a:pt x="6553200" y="2054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8" name="직선 연결선 107"/>
          <p:cNvCxnSpPr/>
          <p:nvPr/>
        </p:nvCxnSpPr>
        <p:spPr>
          <a:xfrm>
            <a:off x="1014868" y="1927629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9" name="직선 연결선 108"/>
          <p:cNvCxnSpPr/>
          <p:nvPr/>
        </p:nvCxnSpPr>
        <p:spPr>
          <a:xfrm>
            <a:off x="1966011" y="2039613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0" name="직선 연결선 109"/>
          <p:cNvCxnSpPr/>
          <p:nvPr/>
        </p:nvCxnSpPr>
        <p:spPr>
          <a:xfrm>
            <a:off x="2794003" y="2002062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1" name="직선 연결선 110"/>
          <p:cNvCxnSpPr/>
          <p:nvPr/>
        </p:nvCxnSpPr>
        <p:spPr>
          <a:xfrm>
            <a:off x="3656766" y="2080026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2" name="직선 연결선 111"/>
          <p:cNvCxnSpPr/>
          <p:nvPr/>
        </p:nvCxnSpPr>
        <p:spPr>
          <a:xfrm>
            <a:off x="4515555" y="1983582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3" name="직선 연결선 112"/>
          <p:cNvCxnSpPr/>
          <p:nvPr/>
        </p:nvCxnSpPr>
        <p:spPr>
          <a:xfrm>
            <a:off x="5508111" y="2060848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4" name="직선 연결선 113"/>
          <p:cNvCxnSpPr/>
          <p:nvPr/>
        </p:nvCxnSpPr>
        <p:spPr>
          <a:xfrm>
            <a:off x="6444215" y="1988840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5" name="직선 연결선 114"/>
          <p:cNvCxnSpPr/>
          <p:nvPr/>
        </p:nvCxnSpPr>
        <p:spPr>
          <a:xfrm>
            <a:off x="7308311" y="1988840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6" name="직선 연결선 115"/>
          <p:cNvCxnSpPr/>
          <p:nvPr/>
        </p:nvCxnSpPr>
        <p:spPr>
          <a:xfrm>
            <a:off x="8316423" y="2141240"/>
            <a:ext cx="1" cy="32403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75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8626" y="1453429"/>
            <a:ext cx="853602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47538" y="5244060"/>
            <a:ext cx="853602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47538" y="1983582"/>
            <a:ext cx="8568952" cy="32403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3203850" y="2783502"/>
            <a:ext cx="144016" cy="8615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5657455" y="3626737"/>
            <a:ext cx="144016" cy="8207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8748466" y="3038099"/>
            <a:ext cx="144016" cy="11418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8676459" y="2847795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8676459" y="4174800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279564" y="3104964"/>
            <a:ext cx="144016" cy="11418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207556" y="2914660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207556" y="4241665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5" name="그룹 14"/>
          <p:cNvGrpSpPr/>
          <p:nvPr/>
        </p:nvGrpSpPr>
        <p:grpSpPr>
          <a:xfrm>
            <a:off x="-565822" y="3367279"/>
            <a:ext cx="970434" cy="720080"/>
            <a:chOff x="611560" y="3212976"/>
            <a:chExt cx="1584176" cy="1008112"/>
          </a:xfrm>
        </p:grpSpPr>
        <p:sp>
          <p:nvSpPr>
            <p:cNvPr id="16" name="모서리가 둥근 직사각형 15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모서리가 둥근 직사각형 16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모서리가 둥근 직사각형 17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모서리가 둥근 직사각형 18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모서리가 둥근 직사각형 19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21" name="직선 화살표 연결선 20"/>
          <p:cNvCxnSpPr/>
          <p:nvPr/>
        </p:nvCxnSpPr>
        <p:spPr>
          <a:xfrm>
            <a:off x="361757" y="1240210"/>
            <a:ext cx="8432899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46409" y="90886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3m</a:t>
            </a:r>
            <a:endParaRPr lang="ko-KR" altLang="en-US" dirty="0"/>
          </a:p>
        </p:txBody>
      </p:sp>
      <p:cxnSp>
        <p:nvCxnSpPr>
          <p:cNvPr id="23" name="직선 화살표 연결선 22"/>
          <p:cNvCxnSpPr/>
          <p:nvPr/>
        </p:nvCxnSpPr>
        <p:spPr>
          <a:xfrm flipH="1">
            <a:off x="7452320" y="1988840"/>
            <a:ext cx="44388" cy="324036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5400000">
            <a:off x="7446506" y="354238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1m</a:t>
            </a:r>
            <a:endParaRPr lang="ko-KR" altLang="en-US" dirty="0"/>
          </a:p>
        </p:txBody>
      </p:sp>
      <p:cxnSp>
        <p:nvCxnSpPr>
          <p:cNvPr id="25" name="직선 화살표 연결선 24"/>
          <p:cNvCxnSpPr/>
          <p:nvPr/>
        </p:nvCxnSpPr>
        <p:spPr>
          <a:xfrm flipH="1">
            <a:off x="9020454" y="2783505"/>
            <a:ext cx="22194" cy="155331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8667385" y="3364720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40cm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568460" y="870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통과센서</a:t>
            </a:r>
            <a:endParaRPr lang="ko-KR" altLang="en-US" dirty="0"/>
          </a:p>
        </p:txBody>
      </p:sp>
      <p:sp>
        <p:nvSpPr>
          <p:cNvPr id="28" name="직각 삼각형 27"/>
          <p:cNvSpPr/>
          <p:nvPr/>
        </p:nvSpPr>
        <p:spPr>
          <a:xfrm flipH="1">
            <a:off x="7888615" y="4431975"/>
            <a:ext cx="910895" cy="791973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각 삼각형 28"/>
          <p:cNvSpPr/>
          <p:nvPr/>
        </p:nvSpPr>
        <p:spPr>
          <a:xfrm flipH="1" flipV="1">
            <a:off x="7888618" y="1991881"/>
            <a:ext cx="931861" cy="791623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0" name="그룹 29"/>
          <p:cNvGrpSpPr/>
          <p:nvPr/>
        </p:nvGrpSpPr>
        <p:grpSpPr>
          <a:xfrm>
            <a:off x="8135488" y="1093530"/>
            <a:ext cx="648072" cy="3109138"/>
            <a:chOff x="8135488" y="1453426"/>
            <a:chExt cx="648072" cy="2749242"/>
          </a:xfrm>
        </p:grpSpPr>
        <p:cxnSp>
          <p:nvCxnSpPr>
            <p:cNvPr id="31" name="직선 화살표 연결선 30"/>
            <p:cNvCxnSpPr/>
            <p:nvPr/>
          </p:nvCxnSpPr>
          <p:spPr>
            <a:xfrm>
              <a:off x="8207496" y="1462862"/>
              <a:ext cx="576064" cy="14517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직선 화살표 연결선 31"/>
            <p:cNvCxnSpPr>
              <a:endCxn id="11" idx="1"/>
            </p:cNvCxnSpPr>
            <p:nvPr/>
          </p:nvCxnSpPr>
          <p:spPr>
            <a:xfrm>
              <a:off x="8135488" y="1453426"/>
              <a:ext cx="572604" cy="27492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3" name="직선 화살표 연결선 32"/>
          <p:cNvCxnSpPr/>
          <p:nvPr/>
        </p:nvCxnSpPr>
        <p:spPr>
          <a:xfrm flipV="1">
            <a:off x="7888610" y="5013176"/>
            <a:ext cx="60691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308312" y="609329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/>
              <a:t>파울존</a:t>
            </a:r>
            <a:endParaRPr lang="ko-KR" alt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21113" y="593536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출발센서</a:t>
            </a:r>
          </a:p>
        </p:txBody>
      </p:sp>
      <p:cxnSp>
        <p:nvCxnSpPr>
          <p:cNvPr id="36" name="직선 화살표 연결선 35"/>
          <p:cNvCxnSpPr>
            <a:endCxn id="14" idx="4"/>
          </p:cNvCxnSpPr>
          <p:nvPr/>
        </p:nvCxnSpPr>
        <p:spPr>
          <a:xfrm flipH="1" flipV="1">
            <a:off x="315573" y="4431975"/>
            <a:ext cx="560659" cy="1373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>
            <a:endCxn id="13" idx="6"/>
          </p:cNvCxnSpPr>
          <p:nvPr/>
        </p:nvCxnSpPr>
        <p:spPr>
          <a:xfrm flipH="1" flipV="1">
            <a:off x="423577" y="3009816"/>
            <a:ext cx="452648" cy="27954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 flipH="1">
            <a:off x="595894" y="3560164"/>
            <a:ext cx="8112198" cy="115727"/>
          </a:xfrm>
          <a:prstGeom prst="line">
            <a:avLst/>
          </a:prstGeom>
          <a:ln w="28575">
            <a:prstDash val="lgDashDot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367339" y="291465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장애물 </a:t>
            </a:r>
            <a:r>
              <a:rPr lang="en-US" altLang="ko-KR" dirty="0"/>
              <a:t>1</a:t>
            </a:r>
            <a:endParaRPr lang="ko-KR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868147" y="390497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장애물 </a:t>
            </a:r>
            <a:r>
              <a:rPr lang="en-US" altLang="ko-KR" dirty="0"/>
              <a:t>2</a:t>
            </a:r>
            <a:endParaRPr lang="ko-KR" altLang="en-US" dirty="0"/>
          </a:p>
        </p:txBody>
      </p:sp>
      <p:grpSp>
        <p:nvGrpSpPr>
          <p:cNvPr id="41" name="그룹 40"/>
          <p:cNvGrpSpPr/>
          <p:nvPr/>
        </p:nvGrpSpPr>
        <p:grpSpPr>
          <a:xfrm rot="20128481">
            <a:off x="1101404" y="2582907"/>
            <a:ext cx="970434" cy="720080"/>
            <a:chOff x="611560" y="3212976"/>
            <a:chExt cx="1584176" cy="1008112"/>
          </a:xfrm>
        </p:grpSpPr>
        <p:sp>
          <p:nvSpPr>
            <p:cNvPr id="42" name="모서리가 둥근 직사각형 41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모서리가 둥근 직사각형 42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모서리가 둥근 직사각형 43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모서리가 둥근 직사각형 44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모서리가 둥근 직사각형 45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7" name="그룹 46"/>
          <p:cNvGrpSpPr/>
          <p:nvPr/>
        </p:nvGrpSpPr>
        <p:grpSpPr>
          <a:xfrm rot="19923460">
            <a:off x="2882121" y="1757224"/>
            <a:ext cx="970434" cy="720080"/>
            <a:chOff x="611560" y="3212976"/>
            <a:chExt cx="1584176" cy="1008112"/>
          </a:xfrm>
        </p:grpSpPr>
        <p:sp>
          <p:nvSpPr>
            <p:cNvPr id="48" name="모서리가 둥근 직사각형 47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모서리가 둥근 직사각형 48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모서리가 둥근 직사각형 49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모서리가 둥근 직사각형 50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모서리가 둥근 직사각형 51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5" name="그룹 64"/>
          <p:cNvGrpSpPr/>
          <p:nvPr/>
        </p:nvGrpSpPr>
        <p:grpSpPr>
          <a:xfrm rot="19826717">
            <a:off x="4398427" y="1118697"/>
            <a:ext cx="970434" cy="720080"/>
            <a:chOff x="611560" y="3212976"/>
            <a:chExt cx="1584176" cy="1008112"/>
          </a:xfrm>
        </p:grpSpPr>
        <p:sp>
          <p:nvSpPr>
            <p:cNvPr id="66" name="모서리가 둥근 직사각형 65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모서리가 둥근 직사각형 66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모서리가 둥근 직사각형 67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모서리가 둥근 직사각형 68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모서리가 둥근 직사각형 69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3638981" y="218322"/>
            <a:ext cx="1422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NO!!!</a:t>
            </a:r>
            <a:endParaRPr lang="ko-KR" altLang="en-US" sz="4000" dirty="0"/>
          </a:p>
        </p:txBody>
      </p:sp>
      <p:grpSp>
        <p:nvGrpSpPr>
          <p:cNvPr id="78" name="그룹 77"/>
          <p:cNvGrpSpPr/>
          <p:nvPr/>
        </p:nvGrpSpPr>
        <p:grpSpPr>
          <a:xfrm rot="795180">
            <a:off x="1379291" y="4090486"/>
            <a:ext cx="970434" cy="720080"/>
            <a:chOff x="611560" y="3212976"/>
            <a:chExt cx="1584176" cy="1008112"/>
          </a:xfrm>
        </p:grpSpPr>
        <p:sp>
          <p:nvSpPr>
            <p:cNvPr id="79" name="모서리가 둥근 직사각형 78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모서리가 둥근 직사각형 79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모서리가 둥근 직사각형 80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모서리가 둥근 직사각형 81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모서리가 둥근 직사각형 82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4" name="그룹 83"/>
          <p:cNvGrpSpPr/>
          <p:nvPr/>
        </p:nvGrpSpPr>
        <p:grpSpPr>
          <a:xfrm rot="795180">
            <a:off x="2790641" y="4762429"/>
            <a:ext cx="970434" cy="720080"/>
            <a:chOff x="611560" y="3212976"/>
            <a:chExt cx="1584176" cy="1008112"/>
          </a:xfrm>
        </p:grpSpPr>
        <p:sp>
          <p:nvSpPr>
            <p:cNvPr id="85" name="모서리가 둥근 직사각형 84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모서리가 둥근 직사각형 85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모서리가 둥근 직사각형 86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모서리가 둥근 직사각형 87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모서리가 둥근 직사각형 88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0" name="그룹 89"/>
          <p:cNvGrpSpPr/>
          <p:nvPr/>
        </p:nvGrpSpPr>
        <p:grpSpPr>
          <a:xfrm rot="795180">
            <a:off x="4575950" y="5220265"/>
            <a:ext cx="970434" cy="720080"/>
            <a:chOff x="611560" y="3212976"/>
            <a:chExt cx="1584176" cy="1008112"/>
          </a:xfrm>
        </p:grpSpPr>
        <p:sp>
          <p:nvSpPr>
            <p:cNvPr id="91" name="모서리가 둥근 직사각형 90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모서리가 둥근 직사각형 91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모서리가 둥근 직사각형 92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모서리가 둥근 직사각형 93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모서리가 둥근 직사각형 94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6" name="그룹 95"/>
          <p:cNvGrpSpPr/>
          <p:nvPr/>
        </p:nvGrpSpPr>
        <p:grpSpPr>
          <a:xfrm rot="795180">
            <a:off x="6164151" y="5915655"/>
            <a:ext cx="970434" cy="720080"/>
            <a:chOff x="611560" y="3212976"/>
            <a:chExt cx="1584176" cy="1008112"/>
          </a:xfrm>
        </p:grpSpPr>
        <p:sp>
          <p:nvSpPr>
            <p:cNvPr id="97" name="모서리가 둥근 직사각형 96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모서리가 둥근 직사각형 97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모서리가 둥근 직사각형 98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모서리가 둥근 직사각형 99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모서리가 둥근 직사각형 100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2" name="그룹 101"/>
          <p:cNvGrpSpPr/>
          <p:nvPr/>
        </p:nvGrpSpPr>
        <p:grpSpPr>
          <a:xfrm rot="19826717">
            <a:off x="5945657" y="406293"/>
            <a:ext cx="970434" cy="720080"/>
            <a:chOff x="611560" y="3212976"/>
            <a:chExt cx="1584176" cy="1008112"/>
          </a:xfrm>
        </p:grpSpPr>
        <p:sp>
          <p:nvSpPr>
            <p:cNvPr id="103" name="모서리가 둥근 직사각형 102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모서리가 둥근 직사각형 103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모서리가 둥근 직사각형 104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모서리가 둥근 직사각형 105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7" name="모서리가 둥근 직사각형 106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75084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8626" y="1453429"/>
            <a:ext cx="853602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47538" y="5244060"/>
            <a:ext cx="853602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47538" y="1983582"/>
            <a:ext cx="8568952" cy="32403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3203850" y="2783502"/>
            <a:ext cx="144016" cy="8615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5657455" y="3626737"/>
            <a:ext cx="144016" cy="8207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8748466" y="3038099"/>
            <a:ext cx="144016" cy="11418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8676459" y="2847795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8676459" y="4174800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279564" y="3104964"/>
            <a:ext cx="144016" cy="11418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207556" y="2914660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207556" y="4241665"/>
            <a:ext cx="216024" cy="1903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5" name="그룹 14"/>
          <p:cNvGrpSpPr/>
          <p:nvPr/>
        </p:nvGrpSpPr>
        <p:grpSpPr>
          <a:xfrm>
            <a:off x="-565822" y="3367279"/>
            <a:ext cx="970434" cy="720080"/>
            <a:chOff x="611560" y="3212976"/>
            <a:chExt cx="1584176" cy="1008112"/>
          </a:xfrm>
        </p:grpSpPr>
        <p:sp>
          <p:nvSpPr>
            <p:cNvPr id="16" name="모서리가 둥근 직사각형 15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모서리가 둥근 직사각형 16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모서리가 둥근 직사각형 17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모서리가 둥근 직사각형 18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모서리가 둥근 직사각형 19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21" name="직선 화살표 연결선 20"/>
          <p:cNvCxnSpPr/>
          <p:nvPr/>
        </p:nvCxnSpPr>
        <p:spPr>
          <a:xfrm>
            <a:off x="361757" y="1240210"/>
            <a:ext cx="8432899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46409" y="90886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3m</a:t>
            </a:r>
            <a:endParaRPr lang="ko-KR" altLang="en-US" dirty="0"/>
          </a:p>
        </p:txBody>
      </p:sp>
      <p:cxnSp>
        <p:nvCxnSpPr>
          <p:cNvPr id="23" name="직선 화살표 연결선 22"/>
          <p:cNvCxnSpPr/>
          <p:nvPr/>
        </p:nvCxnSpPr>
        <p:spPr>
          <a:xfrm flipH="1">
            <a:off x="7452320" y="1988840"/>
            <a:ext cx="44388" cy="324036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5400000">
            <a:off x="7446506" y="354238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1m</a:t>
            </a:r>
            <a:endParaRPr lang="ko-KR" altLang="en-US" dirty="0"/>
          </a:p>
        </p:txBody>
      </p:sp>
      <p:cxnSp>
        <p:nvCxnSpPr>
          <p:cNvPr id="25" name="직선 화살표 연결선 24"/>
          <p:cNvCxnSpPr/>
          <p:nvPr/>
        </p:nvCxnSpPr>
        <p:spPr>
          <a:xfrm flipH="1">
            <a:off x="9020454" y="2783505"/>
            <a:ext cx="22194" cy="155331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8667385" y="3364720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40cm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568460" y="870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통과센서</a:t>
            </a:r>
            <a:endParaRPr lang="ko-KR" altLang="en-US" dirty="0"/>
          </a:p>
        </p:txBody>
      </p:sp>
      <p:sp>
        <p:nvSpPr>
          <p:cNvPr id="28" name="직각 삼각형 27"/>
          <p:cNvSpPr/>
          <p:nvPr/>
        </p:nvSpPr>
        <p:spPr>
          <a:xfrm flipH="1">
            <a:off x="7888615" y="4431975"/>
            <a:ext cx="910895" cy="791973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각 삼각형 28"/>
          <p:cNvSpPr/>
          <p:nvPr/>
        </p:nvSpPr>
        <p:spPr>
          <a:xfrm flipH="1" flipV="1">
            <a:off x="7888618" y="1991881"/>
            <a:ext cx="931861" cy="791623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0" name="그룹 29"/>
          <p:cNvGrpSpPr/>
          <p:nvPr/>
        </p:nvGrpSpPr>
        <p:grpSpPr>
          <a:xfrm>
            <a:off x="8135488" y="1093530"/>
            <a:ext cx="648072" cy="3109138"/>
            <a:chOff x="8135488" y="1453426"/>
            <a:chExt cx="648072" cy="2749242"/>
          </a:xfrm>
        </p:grpSpPr>
        <p:cxnSp>
          <p:nvCxnSpPr>
            <p:cNvPr id="31" name="직선 화살표 연결선 30"/>
            <p:cNvCxnSpPr/>
            <p:nvPr/>
          </p:nvCxnSpPr>
          <p:spPr>
            <a:xfrm>
              <a:off x="8207496" y="1462862"/>
              <a:ext cx="576064" cy="14517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직선 화살표 연결선 31"/>
            <p:cNvCxnSpPr>
              <a:endCxn id="11" idx="1"/>
            </p:cNvCxnSpPr>
            <p:nvPr/>
          </p:nvCxnSpPr>
          <p:spPr>
            <a:xfrm>
              <a:off x="8135488" y="1453426"/>
              <a:ext cx="572604" cy="27492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3" name="직선 화살표 연결선 32"/>
          <p:cNvCxnSpPr/>
          <p:nvPr/>
        </p:nvCxnSpPr>
        <p:spPr>
          <a:xfrm flipV="1">
            <a:off x="7888610" y="5013176"/>
            <a:ext cx="60691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308312" y="609329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/>
              <a:t>파울존</a:t>
            </a:r>
            <a:endParaRPr lang="ko-KR" alt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21113" y="593536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출발센서</a:t>
            </a:r>
          </a:p>
        </p:txBody>
      </p:sp>
      <p:cxnSp>
        <p:nvCxnSpPr>
          <p:cNvPr id="36" name="직선 화살표 연결선 35"/>
          <p:cNvCxnSpPr>
            <a:endCxn id="14" idx="4"/>
          </p:cNvCxnSpPr>
          <p:nvPr/>
        </p:nvCxnSpPr>
        <p:spPr>
          <a:xfrm flipH="1" flipV="1">
            <a:off x="315573" y="4431975"/>
            <a:ext cx="560659" cy="1373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>
            <a:endCxn id="13" idx="6"/>
          </p:cNvCxnSpPr>
          <p:nvPr/>
        </p:nvCxnSpPr>
        <p:spPr>
          <a:xfrm flipH="1" flipV="1">
            <a:off x="423577" y="3009816"/>
            <a:ext cx="452648" cy="27954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 flipH="1">
            <a:off x="595894" y="3560164"/>
            <a:ext cx="8112198" cy="115727"/>
          </a:xfrm>
          <a:prstGeom prst="line">
            <a:avLst/>
          </a:prstGeom>
          <a:ln w="28575">
            <a:prstDash val="lgDashDot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367339" y="291465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장애물 </a:t>
            </a:r>
            <a:r>
              <a:rPr lang="en-US" altLang="ko-KR" dirty="0"/>
              <a:t>1</a:t>
            </a:r>
            <a:endParaRPr lang="ko-KR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868147" y="390497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장애물 </a:t>
            </a:r>
            <a:r>
              <a:rPr lang="en-US" altLang="ko-KR" dirty="0"/>
              <a:t>2</a:t>
            </a:r>
            <a:endParaRPr lang="ko-KR" altLang="en-US" dirty="0"/>
          </a:p>
        </p:txBody>
      </p:sp>
      <p:grpSp>
        <p:nvGrpSpPr>
          <p:cNvPr id="41" name="그룹 40"/>
          <p:cNvGrpSpPr/>
          <p:nvPr/>
        </p:nvGrpSpPr>
        <p:grpSpPr>
          <a:xfrm rot="20128481">
            <a:off x="1101404" y="2582907"/>
            <a:ext cx="970434" cy="720080"/>
            <a:chOff x="611560" y="3212976"/>
            <a:chExt cx="1584176" cy="1008112"/>
          </a:xfrm>
        </p:grpSpPr>
        <p:sp>
          <p:nvSpPr>
            <p:cNvPr id="42" name="모서리가 둥근 직사각형 41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모서리가 둥근 직사각형 42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모서리가 둥근 직사각형 43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모서리가 둥근 직사각형 44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모서리가 둥근 직사각형 45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7" name="그룹 46"/>
          <p:cNvGrpSpPr/>
          <p:nvPr/>
        </p:nvGrpSpPr>
        <p:grpSpPr>
          <a:xfrm rot="19923460">
            <a:off x="2543215" y="1677090"/>
            <a:ext cx="970434" cy="720080"/>
            <a:chOff x="611560" y="3212976"/>
            <a:chExt cx="1584176" cy="1008112"/>
          </a:xfrm>
        </p:grpSpPr>
        <p:sp>
          <p:nvSpPr>
            <p:cNvPr id="48" name="모서리가 둥근 직사각형 47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모서리가 둥근 직사각형 48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모서리가 둥근 직사각형 49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모서리가 둥근 직사각형 50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모서리가 둥근 직사각형 51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5" name="그룹 64"/>
          <p:cNvGrpSpPr/>
          <p:nvPr/>
        </p:nvGrpSpPr>
        <p:grpSpPr>
          <a:xfrm rot="189523">
            <a:off x="4193416" y="1206481"/>
            <a:ext cx="970434" cy="720080"/>
            <a:chOff x="611560" y="3212976"/>
            <a:chExt cx="1584176" cy="1008112"/>
          </a:xfrm>
        </p:grpSpPr>
        <p:sp>
          <p:nvSpPr>
            <p:cNvPr id="66" name="모서리가 둥근 직사각형 65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모서리가 둥근 직사각형 66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모서리가 둥근 직사각형 67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모서리가 둥근 직사각형 68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모서리가 둥근 직사각형 69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3012216" y="162992"/>
            <a:ext cx="30288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Not allowed</a:t>
            </a:r>
            <a:endParaRPr lang="ko-KR" altLang="en-US" sz="4000" dirty="0"/>
          </a:p>
        </p:txBody>
      </p:sp>
      <p:grpSp>
        <p:nvGrpSpPr>
          <p:cNvPr id="78" name="그룹 77"/>
          <p:cNvGrpSpPr/>
          <p:nvPr/>
        </p:nvGrpSpPr>
        <p:grpSpPr>
          <a:xfrm rot="1621504">
            <a:off x="1203589" y="4090485"/>
            <a:ext cx="970434" cy="720080"/>
            <a:chOff x="611560" y="3212976"/>
            <a:chExt cx="1584176" cy="1008112"/>
          </a:xfrm>
        </p:grpSpPr>
        <p:sp>
          <p:nvSpPr>
            <p:cNvPr id="79" name="모서리가 둥근 직사각형 78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모서리가 둥근 직사각형 79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모서리가 둥근 직사각형 80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모서리가 둥근 직사각형 81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모서리가 둥근 직사각형 82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4" name="그룹 83"/>
          <p:cNvGrpSpPr/>
          <p:nvPr/>
        </p:nvGrpSpPr>
        <p:grpSpPr>
          <a:xfrm rot="795180">
            <a:off x="2559941" y="4784524"/>
            <a:ext cx="970434" cy="720080"/>
            <a:chOff x="611560" y="3212976"/>
            <a:chExt cx="1584176" cy="1008112"/>
          </a:xfrm>
        </p:grpSpPr>
        <p:sp>
          <p:nvSpPr>
            <p:cNvPr id="85" name="모서리가 둥근 직사각형 84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모서리가 둥근 직사각형 85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모서리가 둥근 직사각형 86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모서리가 둥근 직사각형 87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모서리가 둥근 직사각형 88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2" name="그룹 101"/>
          <p:cNvGrpSpPr/>
          <p:nvPr/>
        </p:nvGrpSpPr>
        <p:grpSpPr>
          <a:xfrm rot="880321">
            <a:off x="5934476" y="1677679"/>
            <a:ext cx="970434" cy="720080"/>
            <a:chOff x="611560" y="3212976"/>
            <a:chExt cx="1584176" cy="1008112"/>
          </a:xfrm>
        </p:grpSpPr>
        <p:sp>
          <p:nvSpPr>
            <p:cNvPr id="103" name="모서리가 둥근 직사각형 102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모서리가 둥근 직사각형 103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모서리가 둥근 직사각형 104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모서리가 둥근 직사각형 105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7" name="모서리가 둥근 직사각형 106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8" name="그룹 107"/>
          <p:cNvGrpSpPr/>
          <p:nvPr/>
        </p:nvGrpSpPr>
        <p:grpSpPr>
          <a:xfrm rot="1598495">
            <a:off x="7146979" y="2541620"/>
            <a:ext cx="970434" cy="720080"/>
            <a:chOff x="611560" y="3212976"/>
            <a:chExt cx="1584176" cy="1008112"/>
          </a:xfrm>
        </p:grpSpPr>
        <p:sp>
          <p:nvSpPr>
            <p:cNvPr id="109" name="모서리가 둥근 직사각형 108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0" name="모서리가 둥근 직사각형 109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1" name="모서리가 둥근 직사각형 110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2" name="모서리가 둥근 직사각형 111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모서리가 둥근 직사각형 112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14" name="그룹 113"/>
          <p:cNvGrpSpPr/>
          <p:nvPr/>
        </p:nvGrpSpPr>
        <p:grpSpPr>
          <a:xfrm>
            <a:off x="8192071" y="3340868"/>
            <a:ext cx="970434" cy="720080"/>
            <a:chOff x="611560" y="3212976"/>
            <a:chExt cx="1584176" cy="1008112"/>
          </a:xfrm>
        </p:grpSpPr>
        <p:sp>
          <p:nvSpPr>
            <p:cNvPr id="115" name="모서리가 둥근 직사각형 114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6" name="모서리가 둥근 직사각형 115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7" name="모서리가 둥근 직사각형 116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8" name="모서리가 둥근 직사각형 117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9" name="모서리가 둥근 직사각형 118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0" name="그룹 119"/>
          <p:cNvGrpSpPr/>
          <p:nvPr/>
        </p:nvGrpSpPr>
        <p:grpSpPr>
          <a:xfrm>
            <a:off x="4096694" y="5361923"/>
            <a:ext cx="970434" cy="720080"/>
            <a:chOff x="611560" y="3212976"/>
            <a:chExt cx="1584176" cy="1008112"/>
          </a:xfrm>
        </p:grpSpPr>
        <p:sp>
          <p:nvSpPr>
            <p:cNvPr id="121" name="모서리가 둥근 직사각형 120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2" name="모서리가 둥근 직사각형 121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3" name="모서리가 둥근 직사각형 122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4" name="모서리가 둥근 직사각형 123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5" name="모서리가 둥근 직사각형 124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6" name="그룹 125"/>
          <p:cNvGrpSpPr/>
          <p:nvPr/>
        </p:nvGrpSpPr>
        <p:grpSpPr>
          <a:xfrm rot="20850082">
            <a:off x="5669566" y="5336906"/>
            <a:ext cx="970434" cy="720080"/>
            <a:chOff x="611560" y="3212976"/>
            <a:chExt cx="1584176" cy="1008112"/>
          </a:xfrm>
        </p:grpSpPr>
        <p:sp>
          <p:nvSpPr>
            <p:cNvPr id="127" name="모서리가 둥근 직사각형 126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8" name="모서리가 둥근 직사각형 127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9" name="모서리가 둥근 직사각형 128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0" name="모서리가 둥근 직사각형 129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1" name="모서리가 둥근 직사각형 130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2" name="그룹 131"/>
          <p:cNvGrpSpPr/>
          <p:nvPr/>
        </p:nvGrpSpPr>
        <p:grpSpPr>
          <a:xfrm rot="19787431">
            <a:off x="7020121" y="4508551"/>
            <a:ext cx="970434" cy="720080"/>
            <a:chOff x="611560" y="3212976"/>
            <a:chExt cx="1584176" cy="1008112"/>
          </a:xfrm>
        </p:grpSpPr>
        <p:sp>
          <p:nvSpPr>
            <p:cNvPr id="133" name="모서리가 둥근 직사각형 132"/>
            <p:cNvSpPr/>
            <p:nvPr/>
          </p:nvSpPr>
          <p:spPr>
            <a:xfrm>
              <a:off x="611560" y="3356992"/>
              <a:ext cx="1584176" cy="72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4" name="모서리가 둥근 직사각형 133"/>
            <p:cNvSpPr/>
            <p:nvPr/>
          </p:nvSpPr>
          <p:spPr>
            <a:xfrm>
              <a:off x="645890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5" name="모서리가 둥근 직사각형 134"/>
            <p:cNvSpPr/>
            <p:nvPr/>
          </p:nvSpPr>
          <p:spPr>
            <a:xfrm>
              <a:off x="1581994" y="3212976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6" name="모서리가 둥근 직사각형 135"/>
            <p:cNvSpPr/>
            <p:nvPr/>
          </p:nvSpPr>
          <p:spPr>
            <a:xfrm>
              <a:off x="1619672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7" name="모서리가 둥근 직사각형 136"/>
            <p:cNvSpPr/>
            <p:nvPr/>
          </p:nvSpPr>
          <p:spPr>
            <a:xfrm>
              <a:off x="645890" y="4077072"/>
              <a:ext cx="469726" cy="144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867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120</Words>
  <Application>Microsoft Office PowerPoint</Application>
  <PresentationFormat>화면 슬라이드 쇼(4:3)</PresentationFormat>
  <Paragraphs>77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경기장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경기규칙</dc:title>
  <dc:creator>Microsoft</dc:creator>
  <cp:lastModifiedBy>Microsoft</cp:lastModifiedBy>
  <cp:revision>12</cp:revision>
  <cp:lastPrinted>2016-10-07T01:37:53Z</cp:lastPrinted>
  <dcterms:created xsi:type="dcterms:W3CDTF">2016-10-06T05:38:21Z</dcterms:created>
  <dcterms:modified xsi:type="dcterms:W3CDTF">2017-09-20T10:03:44Z</dcterms:modified>
</cp:coreProperties>
</file>